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262" r:id="rId5"/>
    <p:sldId id="256" r:id="rId6"/>
    <p:sldId id="290" r:id="rId7"/>
    <p:sldId id="291" r:id="rId8"/>
    <p:sldId id="306" r:id="rId9"/>
    <p:sldId id="293" r:id="rId10"/>
    <p:sldId id="289" r:id="rId11"/>
    <p:sldId id="294" r:id="rId12"/>
    <p:sldId id="300" r:id="rId13"/>
    <p:sldId id="302" r:id="rId14"/>
    <p:sldId id="301" r:id="rId15"/>
    <p:sldId id="303" r:id="rId16"/>
    <p:sldId id="305" r:id="rId17"/>
    <p:sldId id="299" r:id="rId18"/>
    <p:sldId id="308" r:id="rId19"/>
    <p:sldId id="261" r:id="rId20"/>
    <p:sldId id="26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ja Kukovic [ITC]" userId="9005f83c-6f6d-4381-b618-5b7af81aa3c5" providerId="ADAL" clId="{8C0416AA-5078-4917-904A-26BDF51786BF}"/>
    <pc:docChg chg="undo custSel addSld delSld modSld">
      <pc:chgData name="Darja Kukovic [ITC]" userId="9005f83c-6f6d-4381-b618-5b7af81aa3c5" providerId="ADAL" clId="{8C0416AA-5078-4917-904A-26BDF51786BF}" dt="2023-07-07T18:27:43.273" v="38"/>
      <pc:docMkLst>
        <pc:docMk/>
      </pc:docMkLst>
      <pc:sldChg chg="addSp modSp mod">
        <pc:chgData name="Darja Kukovic [ITC]" userId="9005f83c-6f6d-4381-b618-5b7af81aa3c5" providerId="ADAL" clId="{8C0416AA-5078-4917-904A-26BDF51786BF}" dt="2023-07-07T18:26:05.049" v="23"/>
        <pc:sldMkLst>
          <pc:docMk/>
          <pc:sldMk cId="522485006" sldId="256"/>
        </pc:sldMkLst>
        <pc:spChg chg="add mod">
          <ac:chgData name="Darja Kukovic [ITC]" userId="9005f83c-6f6d-4381-b618-5b7af81aa3c5" providerId="ADAL" clId="{8C0416AA-5078-4917-904A-26BDF51786BF}" dt="2023-07-07T18:25:41.260" v="21" actId="1076"/>
          <ac:spMkLst>
            <pc:docMk/>
            <pc:sldMk cId="522485006" sldId="256"/>
            <ac:spMk id="4" creationId="{7F61F591-E094-9CA2-5033-934CB48D801D}"/>
          </ac:spMkLst>
        </pc:spChg>
        <pc:spChg chg="add">
          <ac:chgData name="Darja Kukovic [ITC]" userId="9005f83c-6f6d-4381-b618-5b7af81aa3c5" providerId="ADAL" clId="{8C0416AA-5078-4917-904A-26BDF51786BF}" dt="2023-07-07T18:26:05.049" v="23"/>
          <ac:spMkLst>
            <pc:docMk/>
            <pc:sldMk cId="522485006" sldId="256"/>
            <ac:spMk id="8" creationId="{41BF76E7-BD4C-389C-FD02-72ACC632BBA4}"/>
          </ac:spMkLst>
        </pc:spChg>
        <pc:picChg chg="add mod">
          <ac:chgData name="Darja Kukovic [ITC]" userId="9005f83c-6f6d-4381-b618-5b7af81aa3c5" providerId="ADAL" clId="{8C0416AA-5078-4917-904A-26BDF51786BF}" dt="2023-07-07T18:25:30.741" v="19" actId="1076"/>
          <ac:picMkLst>
            <pc:docMk/>
            <pc:sldMk cId="522485006" sldId="256"/>
            <ac:picMk id="2050" creationId="{1BEB41B1-DAB8-A180-2436-8A466B2ADABA}"/>
          </ac:picMkLst>
        </pc:picChg>
      </pc:sldChg>
      <pc:sldChg chg="modSp mod">
        <pc:chgData name="Darja Kukovic [ITC]" userId="9005f83c-6f6d-4381-b618-5b7af81aa3c5" providerId="ADAL" clId="{8C0416AA-5078-4917-904A-26BDF51786BF}" dt="2023-07-07T18:24:44.321" v="12" actId="207"/>
        <pc:sldMkLst>
          <pc:docMk/>
          <pc:sldMk cId="1592425238" sldId="261"/>
        </pc:sldMkLst>
        <pc:spChg chg="mod">
          <ac:chgData name="Darja Kukovic [ITC]" userId="9005f83c-6f6d-4381-b618-5b7af81aa3c5" providerId="ADAL" clId="{8C0416AA-5078-4917-904A-26BDF51786BF}" dt="2023-07-07T18:24:44.321" v="12" actId="207"/>
          <ac:spMkLst>
            <pc:docMk/>
            <pc:sldMk cId="1592425238" sldId="261"/>
            <ac:spMk id="2" creationId="{3F9C90F9-CA89-44B8-A0CD-3E7356D88CD8}"/>
          </ac:spMkLst>
        </pc:spChg>
      </pc:sldChg>
      <pc:sldChg chg="addSp modSp mod">
        <pc:chgData name="Darja Kukovic [ITC]" userId="9005f83c-6f6d-4381-b618-5b7af81aa3c5" providerId="ADAL" clId="{8C0416AA-5078-4917-904A-26BDF51786BF}" dt="2023-07-07T18:25:03.586" v="17" actId="207"/>
        <pc:sldMkLst>
          <pc:docMk/>
          <pc:sldMk cId="246604242" sldId="262"/>
        </pc:sldMkLst>
        <pc:spChg chg="mod">
          <ac:chgData name="Darja Kukovic [ITC]" userId="9005f83c-6f6d-4381-b618-5b7af81aa3c5" providerId="ADAL" clId="{8C0416AA-5078-4917-904A-26BDF51786BF}" dt="2023-07-07T18:25:03.586" v="17" actId="207"/>
          <ac:spMkLst>
            <pc:docMk/>
            <pc:sldMk cId="246604242" sldId="262"/>
            <ac:spMk id="2" creationId="{58E9D833-654F-2842-4222-A78FD53D31CC}"/>
          </ac:spMkLst>
        </pc:spChg>
        <pc:spChg chg="add mod">
          <ac:chgData name="Darja Kukovic [ITC]" userId="9005f83c-6f6d-4381-b618-5b7af81aa3c5" providerId="ADAL" clId="{8C0416AA-5078-4917-904A-26BDF51786BF}" dt="2023-07-07T18:23:44.694" v="5" actId="1076"/>
          <ac:spMkLst>
            <pc:docMk/>
            <pc:sldMk cId="246604242" sldId="262"/>
            <ac:spMk id="3" creationId="{A5DC639D-ED57-4455-BE12-F962D2C0E106}"/>
          </ac:spMkLst>
        </pc:spChg>
        <pc:picChg chg="add mod">
          <ac:chgData name="Darja Kukovic [ITC]" userId="9005f83c-6f6d-4381-b618-5b7af81aa3c5" providerId="ADAL" clId="{8C0416AA-5078-4917-904A-26BDF51786BF}" dt="2023-07-07T18:23:19.455" v="1" actId="1076"/>
          <ac:picMkLst>
            <pc:docMk/>
            <pc:sldMk cId="246604242" sldId="262"/>
            <ac:picMk id="1026" creationId="{AD3AE5A1-3BD2-5CFE-F0C0-556237A74252}"/>
          </ac:picMkLst>
        </pc:picChg>
      </pc:sldChg>
      <pc:sldChg chg="del delDesignElem">
        <pc:chgData name="Darja Kukovic [ITC]" userId="9005f83c-6f6d-4381-b618-5b7af81aa3c5" providerId="ADAL" clId="{8C0416AA-5078-4917-904A-26BDF51786BF}" dt="2023-07-07T18:26:13.064" v="25" actId="47"/>
        <pc:sldMkLst>
          <pc:docMk/>
          <pc:sldMk cId="897546262" sldId="274"/>
        </pc:sldMkLst>
      </pc:sldChg>
      <pc:sldChg chg="add">
        <pc:chgData name="Darja Kukovic [ITC]" userId="9005f83c-6f6d-4381-b618-5b7af81aa3c5" providerId="ADAL" clId="{8C0416AA-5078-4917-904A-26BDF51786BF}" dt="2023-07-07T18:26:45.943" v="30"/>
        <pc:sldMkLst>
          <pc:docMk/>
          <pc:sldMk cId="1148465967" sldId="289"/>
        </pc:sldMkLst>
      </pc:sldChg>
      <pc:sldChg chg="add">
        <pc:chgData name="Darja Kukovic [ITC]" userId="9005f83c-6f6d-4381-b618-5b7af81aa3c5" providerId="ADAL" clId="{8C0416AA-5078-4917-904A-26BDF51786BF}" dt="2023-07-07T18:26:23.475" v="26"/>
        <pc:sldMkLst>
          <pc:docMk/>
          <pc:sldMk cId="2696909140" sldId="291"/>
        </pc:sldMkLst>
      </pc:sldChg>
      <pc:sldChg chg="delSp add setBg delDesignElem">
        <pc:chgData name="Darja Kukovic [ITC]" userId="9005f83c-6f6d-4381-b618-5b7af81aa3c5" providerId="ADAL" clId="{8C0416AA-5078-4917-904A-26BDF51786BF}" dt="2023-07-07T18:26:38.461" v="29"/>
        <pc:sldMkLst>
          <pc:docMk/>
          <pc:sldMk cId="2536097890" sldId="293"/>
        </pc:sldMkLst>
        <pc:spChg chg="del">
          <ac:chgData name="Darja Kukovic [ITC]" userId="9005f83c-6f6d-4381-b618-5b7af81aa3c5" providerId="ADAL" clId="{8C0416AA-5078-4917-904A-26BDF51786BF}" dt="2023-07-07T18:26:38.461" v="29"/>
          <ac:spMkLst>
            <pc:docMk/>
            <pc:sldMk cId="2536097890" sldId="293"/>
            <ac:spMk id="10" creationId="{79CBD3C9-4E66-426D-948E-7CF4778107E8}"/>
          </ac:spMkLst>
        </pc:spChg>
        <pc:spChg chg="del">
          <ac:chgData name="Darja Kukovic [ITC]" userId="9005f83c-6f6d-4381-b618-5b7af81aa3c5" providerId="ADAL" clId="{8C0416AA-5078-4917-904A-26BDF51786BF}" dt="2023-07-07T18:26:38.461" v="29"/>
          <ac:spMkLst>
            <pc:docMk/>
            <pc:sldMk cId="2536097890" sldId="293"/>
            <ac:spMk id="12" creationId="{DDB95FCF-AD96-482F-9FB8-CD95725E6EFF}"/>
          </ac:spMkLst>
        </pc:spChg>
        <pc:spChg chg="del">
          <ac:chgData name="Darja Kukovic [ITC]" userId="9005f83c-6f6d-4381-b618-5b7af81aa3c5" providerId="ADAL" clId="{8C0416AA-5078-4917-904A-26BDF51786BF}" dt="2023-07-07T18:26:38.461" v="29"/>
          <ac:spMkLst>
            <pc:docMk/>
            <pc:sldMk cId="2536097890" sldId="293"/>
            <ac:spMk id="18" creationId="{8A2FDFB1-2B6D-49EB-B6C0-FA923806E0AF}"/>
          </ac:spMkLst>
        </pc:spChg>
        <pc:cxnChg chg="del">
          <ac:chgData name="Darja Kukovic [ITC]" userId="9005f83c-6f6d-4381-b618-5b7af81aa3c5" providerId="ADAL" clId="{8C0416AA-5078-4917-904A-26BDF51786BF}" dt="2023-07-07T18:26:38.461" v="29"/>
          <ac:cxnSpMkLst>
            <pc:docMk/>
            <pc:sldMk cId="2536097890" sldId="293"/>
            <ac:cxnSpMk id="14" creationId="{64EEEC00-AD80-4734-BEE6-04CBDEC830C9}"/>
          </ac:cxnSpMkLst>
        </pc:cxnChg>
        <pc:cxnChg chg="del">
          <ac:chgData name="Darja Kukovic [ITC]" userId="9005f83c-6f6d-4381-b618-5b7af81aa3c5" providerId="ADAL" clId="{8C0416AA-5078-4917-904A-26BDF51786BF}" dt="2023-07-07T18:26:38.461" v="29"/>
          <ac:cxnSpMkLst>
            <pc:docMk/>
            <pc:sldMk cId="2536097890" sldId="293"/>
            <ac:cxnSpMk id="16" creationId="{6C6896D1-BFB1-4C84-82DD-31073BED3F03}"/>
          </ac:cxnSpMkLst>
        </pc:cxnChg>
      </pc:sldChg>
      <pc:sldChg chg="add">
        <pc:chgData name="Darja Kukovic [ITC]" userId="9005f83c-6f6d-4381-b618-5b7af81aa3c5" providerId="ADAL" clId="{8C0416AA-5078-4917-904A-26BDF51786BF}" dt="2023-07-07T18:26:57.582" v="31"/>
        <pc:sldMkLst>
          <pc:docMk/>
          <pc:sldMk cId="1845361176" sldId="294"/>
        </pc:sldMkLst>
      </pc:sldChg>
      <pc:sldChg chg="add">
        <pc:chgData name="Darja Kukovic [ITC]" userId="9005f83c-6f6d-4381-b618-5b7af81aa3c5" providerId="ADAL" clId="{8C0416AA-5078-4917-904A-26BDF51786BF}" dt="2023-07-07T18:27:37.631" v="37"/>
        <pc:sldMkLst>
          <pc:docMk/>
          <pc:sldMk cId="104442463" sldId="299"/>
        </pc:sldMkLst>
      </pc:sldChg>
      <pc:sldChg chg="add">
        <pc:chgData name="Darja Kukovic [ITC]" userId="9005f83c-6f6d-4381-b618-5b7af81aa3c5" providerId="ADAL" clId="{8C0416AA-5078-4917-904A-26BDF51786BF}" dt="2023-07-07T18:27:09.018" v="32"/>
        <pc:sldMkLst>
          <pc:docMk/>
          <pc:sldMk cId="1409941799" sldId="300"/>
        </pc:sldMkLst>
      </pc:sldChg>
      <pc:sldChg chg="add">
        <pc:chgData name="Darja Kukovic [ITC]" userId="9005f83c-6f6d-4381-b618-5b7af81aa3c5" providerId="ADAL" clId="{8C0416AA-5078-4917-904A-26BDF51786BF}" dt="2023-07-07T18:27:20.027" v="34"/>
        <pc:sldMkLst>
          <pc:docMk/>
          <pc:sldMk cId="1123599931" sldId="301"/>
        </pc:sldMkLst>
      </pc:sldChg>
      <pc:sldChg chg="add">
        <pc:chgData name="Darja Kukovic [ITC]" userId="9005f83c-6f6d-4381-b618-5b7af81aa3c5" providerId="ADAL" clId="{8C0416AA-5078-4917-904A-26BDF51786BF}" dt="2023-07-07T18:27:14.495" v="33"/>
        <pc:sldMkLst>
          <pc:docMk/>
          <pc:sldMk cId="3838120767" sldId="302"/>
        </pc:sldMkLst>
      </pc:sldChg>
      <pc:sldChg chg="add">
        <pc:chgData name="Darja Kukovic [ITC]" userId="9005f83c-6f6d-4381-b618-5b7af81aa3c5" providerId="ADAL" clId="{8C0416AA-5078-4917-904A-26BDF51786BF}" dt="2023-07-07T18:27:25.898" v="35"/>
        <pc:sldMkLst>
          <pc:docMk/>
          <pc:sldMk cId="2332645084" sldId="303"/>
        </pc:sldMkLst>
      </pc:sldChg>
      <pc:sldChg chg="add">
        <pc:chgData name="Darja Kukovic [ITC]" userId="9005f83c-6f6d-4381-b618-5b7af81aa3c5" providerId="ADAL" clId="{8C0416AA-5078-4917-904A-26BDF51786BF}" dt="2023-07-07T18:27:32.010" v="36"/>
        <pc:sldMkLst>
          <pc:docMk/>
          <pc:sldMk cId="3388357298" sldId="305"/>
        </pc:sldMkLst>
      </pc:sldChg>
      <pc:sldChg chg="add">
        <pc:chgData name="Darja Kukovic [ITC]" userId="9005f83c-6f6d-4381-b618-5b7af81aa3c5" providerId="ADAL" clId="{8C0416AA-5078-4917-904A-26BDF51786BF}" dt="2023-07-07T18:26:30.972" v="27"/>
        <pc:sldMkLst>
          <pc:docMk/>
          <pc:sldMk cId="3475137515" sldId="306"/>
        </pc:sldMkLst>
      </pc:sldChg>
      <pc:sldChg chg="add">
        <pc:chgData name="Darja Kukovic [ITC]" userId="9005f83c-6f6d-4381-b618-5b7af81aa3c5" providerId="ADAL" clId="{8C0416AA-5078-4917-904A-26BDF51786BF}" dt="2023-07-07T18:27:43.273" v="38"/>
        <pc:sldMkLst>
          <pc:docMk/>
          <pc:sldMk cId="2426451076" sldId="30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2DD34-81C8-42EE-A9E3-5713037D2905}" type="datetimeFigureOut">
              <a:rPr lang="sl-SI" smtClean="0"/>
              <a:t>7. 07. 2023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90F66-0DF5-4FDE-83A5-DCB612F89A9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5876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briefly provide the objectives of this WP (not necessary those descripted in the </a:t>
            </a:r>
            <a:r>
              <a:rPr lang="en-US" dirty="0" err="1"/>
              <a:t>DoA</a:t>
            </a:r>
            <a:r>
              <a:rPr lang="en-US" dirty="0"/>
              <a:t>).</a:t>
            </a:r>
          </a:p>
          <a:p>
            <a:r>
              <a:rPr lang="en-US" dirty="0"/>
              <a:t>Strategy: Provide a describe of the strategy that will be followed in order to secure and achieve the KPIs as well as to expand the awareness even after the end of the project.</a:t>
            </a:r>
          </a:p>
          <a:p>
            <a:r>
              <a:rPr lang="en-US" dirty="0"/>
              <a:t>Tools and actions: Provide the tools and the actions that you intend to include into the project and how the rest of the partners should be included/ participated in the process.</a:t>
            </a:r>
          </a:p>
          <a:p>
            <a:r>
              <a:rPr lang="en-US" dirty="0"/>
              <a:t>Timeline: Provide a timeline of the main actions that should be followed in the next six months for this WP and the main milestones that should be achieved.</a:t>
            </a:r>
          </a:p>
          <a:p>
            <a:r>
              <a:rPr lang="en-US" dirty="0"/>
              <a:t>Challenges and mitigation measures: What challenges do you foresee? Please provide the respective mitigation measures.</a:t>
            </a:r>
          </a:p>
          <a:p>
            <a:r>
              <a:rPr lang="en-US" dirty="0"/>
              <a:t>Next steps: What your imminent next steps will be in order to initiate the WP?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3CEB0-8135-4B2B-8D9D-3E2A4E37BB8A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3300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483388-9AA9-4CF5-8B8B-AE420F667D08}" type="datetimeFigureOut">
              <a:rPr lang="sl-SI" smtClean="0"/>
              <a:t>7. 07. 2023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B437CE-62E7-451F-9393-F8001B92A099}" type="slidenum">
              <a:rPr lang="sl-SI" smtClean="0"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98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3388-9AA9-4CF5-8B8B-AE420F667D08}" type="datetimeFigureOut">
              <a:rPr lang="sl-SI" smtClean="0"/>
              <a:t>7. 07. 2023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437CE-62E7-451F-9393-F8001B92A09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3272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3388-9AA9-4CF5-8B8B-AE420F667D08}" type="datetimeFigureOut">
              <a:rPr lang="sl-SI" smtClean="0"/>
              <a:t>7. 07. 2023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437CE-62E7-451F-9393-F8001B92A09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0141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3388-9AA9-4CF5-8B8B-AE420F667D08}" type="datetimeFigureOut">
              <a:rPr lang="sl-SI" smtClean="0"/>
              <a:t>7. 07. 2023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437CE-62E7-451F-9393-F8001B92A09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015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3388-9AA9-4CF5-8B8B-AE420F667D08}" type="datetimeFigureOut">
              <a:rPr lang="sl-SI" smtClean="0"/>
              <a:t>7. 07. 2023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437CE-62E7-451F-9393-F8001B92A099}" type="slidenum">
              <a:rPr lang="sl-SI" smtClean="0"/>
              <a:t>‹#›</a:t>
            </a:fld>
            <a:endParaRPr lang="sl-SI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15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3388-9AA9-4CF5-8B8B-AE420F667D08}" type="datetimeFigureOut">
              <a:rPr lang="sl-SI" smtClean="0"/>
              <a:t>7. 07. 2023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437CE-62E7-451F-9393-F8001B92A09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624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3388-9AA9-4CF5-8B8B-AE420F667D08}" type="datetimeFigureOut">
              <a:rPr lang="sl-SI" smtClean="0"/>
              <a:t>7. 07. 2023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437CE-62E7-451F-9393-F8001B92A09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1406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3388-9AA9-4CF5-8B8B-AE420F667D08}" type="datetimeFigureOut">
              <a:rPr lang="sl-SI" smtClean="0"/>
              <a:t>7. 07. 2023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437CE-62E7-451F-9393-F8001B92A09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628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3388-9AA9-4CF5-8B8B-AE420F667D08}" type="datetimeFigureOut">
              <a:rPr lang="sl-SI" smtClean="0"/>
              <a:t>7. 07. 2023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437CE-62E7-451F-9393-F8001B92A09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646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3388-9AA9-4CF5-8B8B-AE420F667D08}" type="datetimeFigureOut">
              <a:rPr lang="sl-SI" smtClean="0"/>
              <a:t>7. 07. 2023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437CE-62E7-451F-9393-F8001B92A09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20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3388-9AA9-4CF5-8B8B-AE420F667D08}" type="datetimeFigureOut">
              <a:rPr lang="sl-SI" smtClean="0"/>
              <a:t>7. 07. 2023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437CE-62E7-451F-9393-F8001B92A09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4462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F483388-9AA9-4CF5-8B8B-AE420F667D08}" type="datetimeFigureOut">
              <a:rPr lang="sl-SI" smtClean="0"/>
              <a:t>7. 07. 2023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9B437CE-62E7-451F-9393-F8001B92A09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718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7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B95FCF-AD96-482F-9FB8-CD95725E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4EEEC00-AD80-4734-BEE6-04CBDEC83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C6896D1-BFB1-4C84-82DD-31073BED3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8E9D833-654F-2842-4222-A78FD53D3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08424"/>
            <a:ext cx="996696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endParaRPr lang="en-US" sz="6600" b="1" cap="all" dirty="0">
              <a:solidFill>
                <a:srgbClr val="7030A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2FDFB1-2B6D-49EB-B6C0-FA923806E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1"/>
            <a:ext cx="11722100" cy="3964584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8F2F55-7722-2807-F60E-3F6786BE67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98" y="728472"/>
            <a:ext cx="10529782" cy="302731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D3AE5A1-3BD2-5CFE-F0C0-556237A74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57" y="6064567"/>
            <a:ext cx="5619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7">
            <a:extLst>
              <a:ext uri="{FF2B5EF4-FFF2-40B4-BE49-F238E27FC236}">
                <a16:creationId xmlns:a16="http://schemas.microsoft.com/office/drawing/2014/main" id="{A5DC639D-ED57-4455-BE12-F962D2C0E106}"/>
              </a:ext>
            </a:extLst>
          </p:cNvPr>
          <p:cNvSpPr txBox="1"/>
          <p:nvPr/>
        </p:nvSpPr>
        <p:spPr>
          <a:xfrm>
            <a:off x="1109980" y="6129528"/>
            <a:ext cx="105774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100" spc="-1" dirty="0" err="1">
                <a:solidFill>
                  <a:schemeClr val="bg1"/>
                </a:solidFill>
                <a:latin typeface="Arial"/>
              </a:rPr>
              <a:t>The</a:t>
            </a:r>
            <a:r>
              <a:rPr lang="es-ES" sz="1100" spc="-1" dirty="0">
                <a:solidFill>
                  <a:schemeClr val="bg1"/>
                </a:solidFill>
                <a:latin typeface="Arial"/>
              </a:rPr>
              <a:t> BIO-</a:t>
            </a:r>
            <a:r>
              <a:rPr lang="es-ES" sz="1100" spc="-1" dirty="0" err="1">
                <a:solidFill>
                  <a:schemeClr val="bg1"/>
                </a:solidFill>
                <a:latin typeface="Arial"/>
              </a:rPr>
              <a:t>Boost</a:t>
            </a:r>
            <a:r>
              <a:rPr lang="es-ES" sz="11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1100" spc="-1" dirty="0" err="1">
                <a:solidFill>
                  <a:schemeClr val="bg1"/>
                </a:solidFill>
                <a:latin typeface="Arial"/>
              </a:rPr>
              <a:t>project</a:t>
            </a:r>
            <a:r>
              <a:rPr lang="es-ES" sz="1100" spc="-1" dirty="0">
                <a:solidFill>
                  <a:schemeClr val="bg1"/>
                </a:solidFill>
                <a:latin typeface="Arial"/>
              </a:rPr>
              <a:t> has </a:t>
            </a:r>
            <a:r>
              <a:rPr lang="es-ES" sz="1100" spc="-1" dirty="0" err="1">
                <a:solidFill>
                  <a:schemeClr val="bg1"/>
                </a:solidFill>
                <a:latin typeface="Arial"/>
              </a:rPr>
              <a:t>received</a:t>
            </a:r>
            <a:r>
              <a:rPr lang="es-ES" sz="11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1100" spc="-1" dirty="0" err="1">
                <a:solidFill>
                  <a:schemeClr val="bg1"/>
                </a:solidFill>
                <a:latin typeface="Arial"/>
              </a:rPr>
              <a:t>funding</a:t>
            </a:r>
            <a:r>
              <a:rPr lang="es-ES" sz="11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1100" spc="-1" dirty="0" err="1">
                <a:solidFill>
                  <a:schemeClr val="bg1"/>
                </a:solidFill>
                <a:latin typeface="Arial"/>
              </a:rPr>
              <a:t>from</a:t>
            </a:r>
            <a:r>
              <a:rPr lang="es-ES" sz="11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1100" spc="-1" dirty="0" err="1">
                <a:solidFill>
                  <a:schemeClr val="bg1"/>
                </a:solidFill>
                <a:latin typeface="Arial"/>
              </a:rPr>
              <a:t>the</a:t>
            </a:r>
            <a:r>
              <a:rPr lang="es-ES" sz="11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1100" spc="-1" dirty="0" err="1">
                <a:solidFill>
                  <a:schemeClr val="bg1"/>
                </a:solidFill>
                <a:latin typeface="Arial"/>
              </a:rPr>
              <a:t>European</a:t>
            </a:r>
            <a:r>
              <a:rPr lang="es-ES" sz="11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1100" spc="-1" dirty="0" err="1">
                <a:solidFill>
                  <a:schemeClr val="bg1"/>
                </a:solidFill>
                <a:latin typeface="Arial"/>
              </a:rPr>
              <a:t>Union’s</a:t>
            </a:r>
            <a:r>
              <a:rPr lang="es-ES" sz="11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1100" spc="-1" dirty="0" err="1">
                <a:solidFill>
                  <a:schemeClr val="bg1"/>
                </a:solidFill>
                <a:latin typeface="Arial"/>
              </a:rPr>
              <a:t>Horizon</a:t>
            </a:r>
            <a:r>
              <a:rPr lang="es-ES" sz="11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1100" spc="-1" dirty="0" err="1">
                <a:solidFill>
                  <a:schemeClr val="bg1"/>
                </a:solidFill>
                <a:latin typeface="Arial"/>
              </a:rPr>
              <a:t>Europe</a:t>
            </a:r>
            <a:r>
              <a:rPr lang="es-ES" sz="11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1100" spc="-1" dirty="0" err="1">
                <a:solidFill>
                  <a:schemeClr val="bg1"/>
                </a:solidFill>
                <a:latin typeface="Arial"/>
              </a:rPr>
              <a:t>coordination</a:t>
            </a:r>
            <a:r>
              <a:rPr lang="es-ES" sz="1100" spc="-1" dirty="0">
                <a:solidFill>
                  <a:schemeClr val="bg1"/>
                </a:solidFill>
                <a:latin typeface="Arial"/>
              </a:rPr>
              <a:t> and </a:t>
            </a:r>
            <a:r>
              <a:rPr lang="es-ES" sz="1100" spc="-1" dirty="0" err="1">
                <a:solidFill>
                  <a:schemeClr val="bg1"/>
                </a:solidFill>
                <a:latin typeface="Arial"/>
              </a:rPr>
              <a:t>support</a:t>
            </a:r>
            <a:r>
              <a:rPr lang="es-ES" sz="11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1100" spc="-1" dirty="0" err="1">
                <a:solidFill>
                  <a:schemeClr val="bg1"/>
                </a:solidFill>
                <a:latin typeface="Arial"/>
              </a:rPr>
              <a:t>action</a:t>
            </a:r>
            <a:r>
              <a:rPr lang="es-ES" sz="11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1100" spc="-1" dirty="0" err="1">
                <a:solidFill>
                  <a:schemeClr val="bg1"/>
                </a:solidFill>
                <a:latin typeface="Arial"/>
              </a:rPr>
              <a:t>under</a:t>
            </a:r>
            <a:r>
              <a:rPr lang="es-ES" sz="11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1100" spc="-1" dirty="0" err="1">
                <a:solidFill>
                  <a:schemeClr val="bg1"/>
                </a:solidFill>
                <a:latin typeface="Arial"/>
              </a:rPr>
              <a:t>grant</a:t>
            </a:r>
            <a:r>
              <a:rPr lang="es-ES" sz="11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1100" spc="-1" dirty="0" err="1">
                <a:solidFill>
                  <a:schemeClr val="bg1"/>
                </a:solidFill>
                <a:latin typeface="Arial"/>
              </a:rPr>
              <a:t>agreement</a:t>
            </a:r>
            <a:r>
              <a:rPr lang="es-ES" sz="1100" spc="-1" dirty="0">
                <a:solidFill>
                  <a:schemeClr val="bg1"/>
                </a:solidFill>
                <a:latin typeface="Arial"/>
              </a:rPr>
              <a:t> No 101096150</a:t>
            </a:r>
            <a:r>
              <a:rPr lang="es-ES" sz="1050" b="0" i="0" u="none" strike="noStrike" dirty="0">
                <a:solidFill>
                  <a:schemeClr val="bg1"/>
                </a:solidFill>
                <a:effectLst/>
                <a:latin typeface="Poppins" pitchFamily="2" charset="77"/>
              </a:rPr>
              <a:t>.</a:t>
            </a:r>
            <a:endParaRPr lang="es-PL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04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D5635F89-DC14-015D-E20D-FF813F16FD57}"/>
              </a:ext>
            </a:extLst>
          </p:cNvPr>
          <p:cNvSpPr/>
          <p:nvPr/>
        </p:nvSpPr>
        <p:spPr>
          <a:xfrm>
            <a:off x="85492" y="4726722"/>
            <a:ext cx="12021016" cy="19808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L"/>
          </a:p>
        </p:txBody>
      </p:sp>
      <p:pic>
        <p:nvPicPr>
          <p:cNvPr id="5" name="Picture 2" descr="bioboost-logo">
            <a:extLst>
              <a:ext uri="{FF2B5EF4-FFF2-40B4-BE49-F238E27FC236}">
                <a16:creationId xmlns:a16="http://schemas.microsoft.com/office/drawing/2014/main" id="{0D80E14C-1206-D80A-E315-ADBC1F909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98" y="2790498"/>
            <a:ext cx="3349656" cy="118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656A10D6-C871-7B84-2FAD-0715D01845B9}"/>
              </a:ext>
            </a:extLst>
          </p:cNvPr>
          <p:cNvSpPr/>
          <p:nvPr/>
        </p:nvSpPr>
        <p:spPr>
          <a:xfrm>
            <a:off x="0" y="125324"/>
            <a:ext cx="12021017" cy="19808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L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379D425A-E021-9C9B-12C9-B61BD53FDFA0}"/>
              </a:ext>
            </a:extLst>
          </p:cNvPr>
          <p:cNvSpPr txBox="1">
            <a:spLocks/>
          </p:cNvSpPr>
          <p:nvPr/>
        </p:nvSpPr>
        <p:spPr>
          <a:xfrm>
            <a:off x="394583" y="67179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partner</a:t>
            </a:r>
          </a:p>
        </p:txBody>
      </p:sp>
      <p:pic>
        <p:nvPicPr>
          <p:cNvPr id="9218" name="Picture 2" descr="4/SZAFIR/2021 - Narodowe Centrum Badań i Rozwoju - Portal Gov.pl">
            <a:extLst>
              <a:ext uri="{FF2B5EF4-FFF2-40B4-BE49-F238E27FC236}">
                <a16:creationId xmlns:a16="http://schemas.microsoft.com/office/drawing/2014/main" id="{8F018C25-DFB5-0AC7-1071-02CE81795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463" y="2548229"/>
            <a:ext cx="4508500" cy="18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64C56FD-E5C4-6924-DC7A-26BEC38DD18A}"/>
              </a:ext>
            </a:extLst>
          </p:cNvPr>
          <p:cNvSpPr txBox="1">
            <a:spLocks/>
          </p:cNvSpPr>
          <p:nvPr/>
        </p:nvSpPr>
        <p:spPr>
          <a:xfrm>
            <a:off x="6696463" y="5088318"/>
            <a:ext cx="13747659" cy="15580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8000" i="1" dirty="0" err="1">
                <a:solidFill>
                  <a:schemeClr val="bg1"/>
                </a:solidFill>
                <a:latin typeface="Rastanty Cortez" panose="020F0502020204030204" pitchFamily="34" charset="0"/>
                <a:cs typeface="Rastanty Cortez" panose="020F0502020204030204" pitchFamily="34" charset="0"/>
              </a:rPr>
              <a:t>Maciej</a:t>
            </a:r>
            <a:r>
              <a:rPr lang="es-ES" sz="8800" i="1" dirty="0">
                <a:solidFill>
                  <a:schemeClr val="bg1"/>
                </a:solidFill>
                <a:latin typeface="Rastanty Cortez" panose="020F0502020204030204" pitchFamily="34" charset="0"/>
                <a:cs typeface="Rastanty Cortez" panose="020F0502020204030204" pitchFamily="34" charset="0"/>
              </a:rPr>
              <a:t> </a:t>
            </a:r>
            <a:r>
              <a:rPr lang="es-ES" sz="8800" i="1" dirty="0" err="1">
                <a:solidFill>
                  <a:schemeClr val="bg1"/>
                </a:solidFill>
                <a:latin typeface="Rastanty Cortez" panose="020F0502020204030204" pitchFamily="34" charset="0"/>
                <a:cs typeface="Rastanty Cortez" panose="020F0502020204030204" pitchFamily="34" charset="0"/>
              </a:rPr>
              <a:t>Zdanowicz</a:t>
            </a:r>
            <a:endParaRPr lang="es-ES" sz="8800" i="1" dirty="0">
              <a:solidFill>
                <a:schemeClr val="bg1"/>
              </a:solidFill>
              <a:latin typeface="Rastanty Cortez" panose="020F0502020204030204" pitchFamily="34" charset="0"/>
              <a:cs typeface="Rastanty Cortez" panose="020F050202020403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21733B6-02F2-5476-64F5-78AE9ACD3879}"/>
              </a:ext>
            </a:extLst>
          </p:cNvPr>
          <p:cNvSpPr txBox="1">
            <a:spLocks/>
          </p:cNvSpPr>
          <p:nvPr/>
        </p:nvSpPr>
        <p:spPr>
          <a:xfrm>
            <a:off x="10235539" y="1597403"/>
            <a:ext cx="1560597" cy="3677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P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Poland</a:t>
            </a:r>
          </a:p>
        </p:txBody>
      </p:sp>
      <p:pic>
        <p:nvPicPr>
          <p:cNvPr id="6" name="Picture 2" descr="Free printable maps of Europe">
            <a:extLst>
              <a:ext uri="{FF2B5EF4-FFF2-40B4-BE49-F238E27FC236}">
                <a16:creationId xmlns:a16="http://schemas.microsoft.com/office/drawing/2014/main" id="{4C93F73D-8FEB-6182-BE62-F22C5704D3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t="2382" r="15115"/>
          <a:stretch/>
        </p:blipFill>
        <p:spPr bwMode="auto">
          <a:xfrm>
            <a:off x="10589444" y="428920"/>
            <a:ext cx="1207973" cy="113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4972F08-6679-0088-EB21-AF00853E0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47" y="6093224"/>
            <a:ext cx="624465" cy="42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0B1E954-2DC1-D286-C002-FBE6E4778FA0}"/>
              </a:ext>
            </a:extLst>
          </p:cNvPr>
          <p:cNvSpPr txBox="1"/>
          <p:nvPr/>
        </p:nvSpPr>
        <p:spPr>
          <a:xfrm>
            <a:off x="1025912" y="6148839"/>
            <a:ext cx="10577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The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BIO-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Boost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project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has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received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funding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from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the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European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Union’s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</a:p>
          <a:p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Horizon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Europe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coordination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and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support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action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under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grant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agreement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No 101096150</a:t>
            </a:r>
            <a:r>
              <a:rPr lang="es-ES" sz="700" b="0" i="0" u="none" strike="noStrike" dirty="0">
                <a:solidFill>
                  <a:schemeClr val="bg1"/>
                </a:solidFill>
                <a:effectLst/>
                <a:latin typeface="Poppins" pitchFamily="2" charset="77"/>
              </a:rPr>
              <a:t>.</a:t>
            </a:r>
            <a:endParaRPr lang="es-PL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120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D5635F89-DC14-015D-E20D-FF813F16FD57}"/>
              </a:ext>
            </a:extLst>
          </p:cNvPr>
          <p:cNvSpPr/>
          <p:nvPr/>
        </p:nvSpPr>
        <p:spPr>
          <a:xfrm>
            <a:off x="85492" y="4726722"/>
            <a:ext cx="12021016" cy="19808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L"/>
          </a:p>
        </p:txBody>
      </p:sp>
      <p:pic>
        <p:nvPicPr>
          <p:cNvPr id="5" name="Picture 2" descr="bioboost-logo">
            <a:extLst>
              <a:ext uri="{FF2B5EF4-FFF2-40B4-BE49-F238E27FC236}">
                <a16:creationId xmlns:a16="http://schemas.microsoft.com/office/drawing/2014/main" id="{0D80E14C-1206-D80A-E315-ADBC1F909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98" y="2790498"/>
            <a:ext cx="3349656" cy="118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656A10D6-C871-7B84-2FAD-0715D01845B9}"/>
              </a:ext>
            </a:extLst>
          </p:cNvPr>
          <p:cNvSpPr/>
          <p:nvPr/>
        </p:nvSpPr>
        <p:spPr>
          <a:xfrm>
            <a:off x="0" y="125324"/>
            <a:ext cx="12021017" cy="19808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L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379D425A-E021-9C9B-12C9-B61BD53FDFA0}"/>
              </a:ext>
            </a:extLst>
          </p:cNvPr>
          <p:cNvSpPr txBox="1">
            <a:spLocks/>
          </p:cNvSpPr>
          <p:nvPr/>
        </p:nvSpPr>
        <p:spPr>
          <a:xfrm>
            <a:off x="394583" y="67179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partner</a:t>
            </a:r>
          </a:p>
        </p:txBody>
      </p:sp>
      <p:pic>
        <p:nvPicPr>
          <p:cNvPr id="8194" name="Picture 2" descr="Lithuanian Innovation Centre - Lietuvos inovacijų centras">
            <a:extLst>
              <a:ext uri="{FF2B5EF4-FFF2-40B4-BE49-F238E27FC236}">
                <a16:creationId xmlns:a16="http://schemas.microsoft.com/office/drawing/2014/main" id="{0BBD1F19-8DBB-7997-7B70-F475966F6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094" y="2435642"/>
            <a:ext cx="4262089" cy="196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786CCFF-EFA5-E505-13DF-4D97D019CC37}"/>
              </a:ext>
            </a:extLst>
          </p:cNvPr>
          <p:cNvSpPr txBox="1">
            <a:spLocks/>
          </p:cNvSpPr>
          <p:nvPr/>
        </p:nvSpPr>
        <p:spPr>
          <a:xfrm>
            <a:off x="6696463" y="5088318"/>
            <a:ext cx="13747659" cy="15580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8000" i="1" dirty="0" err="1">
                <a:solidFill>
                  <a:schemeClr val="bg1"/>
                </a:solidFill>
                <a:latin typeface="Rastanty Cortez" panose="020F0502020204030204" pitchFamily="34" charset="0"/>
                <a:cs typeface="Rastanty Cortez" panose="020F0502020204030204" pitchFamily="34" charset="0"/>
              </a:rPr>
              <a:t>Tautvydas</a:t>
            </a:r>
            <a:r>
              <a:rPr lang="es-ES" sz="8000" i="1" dirty="0">
                <a:solidFill>
                  <a:schemeClr val="bg1"/>
                </a:solidFill>
                <a:latin typeface="Rastanty Cortez" panose="020F0502020204030204" pitchFamily="34" charset="0"/>
                <a:cs typeface="Rastanty Cortez" panose="020F0502020204030204" pitchFamily="34" charset="0"/>
              </a:rPr>
              <a:t> </a:t>
            </a:r>
            <a:r>
              <a:rPr lang="es-ES" sz="8000" i="1" dirty="0" err="1">
                <a:solidFill>
                  <a:schemeClr val="bg1"/>
                </a:solidFill>
                <a:latin typeface="Rastanty Cortez" panose="020F0502020204030204" pitchFamily="34" charset="0"/>
                <a:cs typeface="Rastanty Cortez" panose="020F0502020204030204" pitchFamily="34" charset="0"/>
              </a:rPr>
              <a:t>Pipiras</a:t>
            </a:r>
            <a:endParaRPr lang="es-ES" sz="8800" i="1" dirty="0">
              <a:solidFill>
                <a:schemeClr val="bg1"/>
              </a:solidFill>
              <a:latin typeface="Rastanty Cortez" panose="020F0502020204030204" pitchFamily="34" charset="0"/>
              <a:cs typeface="Rastanty Cortez" panose="020F050202020403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96E37B1-AD10-8BB0-CE59-3452CCC34E63}"/>
              </a:ext>
            </a:extLst>
          </p:cNvPr>
          <p:cNvSpPr txBox="1">
            <a:spLocks/>
          </p:cNvSpPr>
          <p:nvPr/>
        </p:nvSpPr>
        <p:spPr>
          <a:xfrm>
            <a:off x="10235539" y="1597403"/>
            <a:ext cx="1560597" cy="3677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P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Lithuania</a:t>
            </a:r>
          </a:p>
        </p:txBody>
      </p:sp>
      <p:pic>
        <p:nvPicPr>
          <p:cNvPr id="6" name="Picture 2" descr="Free printable maps of Europe">
            <a:extLst>
              <a:ext uri="{FF2B5EF4-FFF2-40B4-BE49-F238E27FC236}">
                <a16:creationId xmlns:a16="http://schemas.microsoft.com/office/drawing/2014/main" id="{32FE40EE-4E1E-A707-3CF6-6C077B16B1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t="2382" r="15115"/>
          <a:stretch/>
        </p:blipFill>
        <p:spPr bwMode="auto">
          <a:xfrm>
            <a:off x="10589444" y="428920"/>
            <a:ext cx="1207973" cy="113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440579C-0FC9-6762-6A4E-9C024FDF6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47" y="6093224"/>
            <a:ext cx="624465" cy="42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4DA96DD-6179-967C-F9A3-6B3F969E9A48}"/>
              </a:ext>
            </a:extLst>
          </p:cNvPr>
          <p:cNvSpPr txBox="1"/>
          <p:nvPr/>
        </p:nvSpPr>
        <p:spPr>
          <a:xfrm>
            <a:off x="1025912" y="6148839"/>
            <a:ext cx="10577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The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BIO-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Boost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project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has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received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funding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from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the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European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Union’s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</a:p>
          <a:p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Horizon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Europe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coordination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and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support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action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under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grant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agreement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No 101096150</a:t>
            </a:r>
            <a:r>
              <a:rPr lang="es-ES" sz="700" b="0" i="0" u="none" strike="noStrike" dirty="0">
                <a:solidFill>
                  <a:schemeClr val="bg1"/>
                </a:solidFill>
                <a:effectLst/>
                <a:latin typeface="Poppins" pitchFamily="2" charset="77"/>
              </a:rPr>
              <a:t>.</a:t>
            </a:r>
            <a:endParaRPr lang="es-PL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599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D5635F89-DC14-015D-E20D-FF813F16FD57}"/>
              </a:ext>
            </a:extLst>
          </p:cNvPr>
          <p:cNvSpPr/>
          <p:nvPr/>
        </p:nvSpPr>
        <p:spPr>
          <a:xfrm>
            <a:off x="85492" y="4726722"/>
            <a:ext cx="12021016" cy="19808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L"/>
          </a:p>
        </p:txBody>
      </p:sp>
      <p:pic>
        <p:nvPicPr>
          <p:cNvPr id="5" name="Picture 2" descr="bioboost-logo">
            <a:extLst>
              <a:ext uri="{FF2B5EF4-FFF2-40B4-BE49-F238E27FC236}">
                <a16:creationId xmlns:a16="http://schemas.microsoft.com/office/drawing/2014/main" id="{0D80E14C-1206-D80A-E315-ADBC1F909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98" y="2790498"/>
            <a:ext cx="3349656" cy="118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656A10D6-C871-7B84-2FAD-0715D01845B9}"/>
              </a:ext>
            </a:extLst>
          </p:cNvPr>
          <p:cNvSpPr/>
          <p:nvPr/>
        </p:nvSpPr>
        <p:spPr>
          <a:xfrm>
            <a:off x="0" y="125324"/>
            <a:ext cx="12021017" cy="19808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L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379D425A-E021-9C9B-12C9-B61BD53FDFA0}"/>
              </a:ext>
            </a:extLst>
          </p:cNvPr>
          <p:cNvSpPr txBox="1">
            <a:spLocks/>
          </p:cNvSpPr>
          <p:nvPr/>
        </p:nvSpPr>
        <p:spPr>
          <a:xfrm>
            <a:off x="394583" y="67179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partner</a:t>
            </a:r>
          </a:p>
        </p:txBody>
      </p:sp>
      <p:pic>
        <p:nvPicPr>
          <p:cNvPr id="10244" name="Picture 4" descr="Home - CLIC Innovation">
            <a:extLst>
              <a:ext uri="{FF2B5EF4-FFF2-40B4-BE49-F238E27FC236}">
                <a16:creationId xmlns:a16="http://schemas.microsoft.com/office/drawing/2014/main" id="{5302C3E3-E15E-3C77-E061-D788F7093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214" y="2652602"/>
            <a:ext cx="3560956" cy="154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2FF97FDD-7ACB-2A3B-D22B-FDEB7F9ADDBD}"/>
              </a:ext>
            </a:extLst>
          </p:cNvPr>
          <p:cNvSpPr txBox="1">
            <a:spLocks/>
          </p:cNvSpPr>
          <p:nvPr/>
        </p:nvSpPr>
        <p:spPr>
          <a:xfrm>
            <a:off x="6696463" y="5088318"/>
            <a:ext cx="13747659" cy="15580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8000" i="1" dirty="0" err="1">
                <a:solidFill>
                  <a:schemeClr val="bg1"/>
                </a:solidFill>
                <a:latin typeface="Rastanty Cortez" panose="020F0502020204030204" pitchFamily="34" charset="0"/>
              </a:rPr>
              <a:t>Tiina</a:t>
            </a:r>
            <a:r>
              <a:rPr lang="es-ES" sz="8000" i="1" dirty="0">
                <a:solidFill>
                  <a:schemeClr val="bg1"/>
                </a:solidFill>
                <a:latin typeface="Rastanty Cortez" panose="020F0502020204030204" pitchFamily="34" charset="0"/>
              </a:rPr>
              <a:t> </a:t>
            </a:r>
            <a:r>
              <a:rPr lang="es-ES" sz="8000" i="1" dirty="0" err="1">
                <a:solidFill>
                  <a:schemeClr val="bg1"/>
                </a:solidFill>
                <a:latin typeface="Rastanty Cortez" panose="020F0502020204030204" pitchFamily="34" charset="0"/>
              </a:rPr>
              <a:t>Witikkala</a:t>
            </a:r>
            <a:r>
              <a:rPr lang="es-ES" sz="8000" i="1" dirty="0">
                <a:solidFill>
                  <a:schemeClr val="bg1"/>
                </a:solidFill>
                <a:latin typeface="Rastanty Cortez" panose="020F0502020204030204" pitchFamily="34" charset="0"/>
              </a:rPr>
              <a:t> 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D4CB7A7-CA8C-89BA-2566-16B635D1384E}"/>
              </a:ext>
            </a:extLst>
          </p:cNvPr>
          <p:cNvSpPr txBox="1">
            <a:spLocks/>
          </p:cNvSpPr>
          <p:nvPr/>
        </p:nvSpPr>
        <p:spPr>
          <a:xfrm>
            <a:off x="10235539" y="1597403"/>
            <a:ext cx="1560597" cy="3677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P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</a:t>
            </a:r>
          </a:p>
        </p:txBody>
      </p:sp>
      <p:pic>
        <p:nvPicPr>
          <p:cNvPr id="7" name="Picture 2" descr="Free printable maps of Europe">
            <a:extLst>
              <a:ext uri="{FF2B5EF4-FFF2-40B4-BE49-F238E27FC236}">
                <a16:creationId xmlns:a16="http://schemas.microsoft.com/office/drawing/2014/main" id="{B87C7606-1532-699E-9DFC-28D7CAB3DF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t="2382" r="15115"/>
          <a:stretch/>
        </p:blipFill>
        <p:spPr bwMode="auto">
          <a:xfrm>
            <a:off x="10589444" y="428920"/>
            <a:ext cx="1207973" cy="113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D1DF6032-3023-8123-4F1B-2EFE602EB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47" y="6093224"/>
            <a:ext cx="624465" cy="42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C008245-B644-E512-4675-2863727A8C42}"/>
              </a:ext>
            </a:extLst>
          </p:cNvPr>
          <p:cNvSpPr txBox="1"/>
          <p:nvPr/>
        </p:nvSpPr>
        <p:spPr>
          <a:xfrm>
            <a:off x="1025912" y="6148839"/>
            <a:ext cx="10577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The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BIO-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Boost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project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has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received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funding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from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the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European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Union’s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</a:p>
          <a:p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Horizon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Europe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coordination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and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support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action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under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grant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agreement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No 101096150</a:t>
            </a:r>
            <a:r>
              <a:rPr lang="es-ES" sz="700" b="0" i="0" u="none" strike="noStrike" dirty="0">
                <a:solidFill>
                  <a:schemeClr val="bg1"/>
                </a:solidFill>
                <a:effectLst/>
                <a:latin typeface="Poppins" pitchFamily="2" charset="77"/>
              </a:rPr>
              <a:t>.</a:t>
            </a:r>
            <a:endParaRPr lang="es-PL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645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D5635F89-DC14-015D-E20D-FF813F16FD57}"/>
              </a:ext>
            </a:extLst>
          </p:cNvPr>
          <p:cNvSpPr/>
          <p:nvPr/>
        </p:nvSpPr>
        <p:spPr>
          <a:xfrm>
            <a:off x="85492" y="4726722"/>
            <a:ext cx="12021016" cy="19808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L"/>
          </a:p>
        </p:txBody>
      </p:sp>
      <p:pic>
        <p:nvPicPr>
          <p:cNvPr id="5" name="Picture 2" descr="bioboost-logo">
            <a:extLst>
              <a:ext uri="{FF2B5EF4-FFF2-40B4-BE49-F238E27FC236}">
                <a16:creationId xmlns:a16="http://schemas.microsoft.com/office/drawing/2014/main" id="{0D80E14C-1206-D80A-E315-ADBC1F909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98" y="2790498"/>
            <a:ext cx="3349656" cy="118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656A10D6-C871-7B84-2FAD-0715D01845B9}"/>
              </a:ext>
            </a:extLst>
          </p:cNvPr>
          <p:cNvSpPr/>
          <p:nvPr/>
        </p:nvSpPr>
        <p:spPr>
          <a:xfrm>
            <a:off x="0" y="125324"/>
            <a:ext cx="12021017" cy="19808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L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379D425A-E021-9C9B-12C9-B61BD53FDFA0}"/>
              </a:ext>
            </a:extLst>
          </p:cNvPr>
          <p:cNvSpPr txBox="1">
            <a:spLocks/>
          </p:cNvSpPr>
          <p:nvPr/>
        </p:nvSpPr>
        <p:spPr>
          <a:xfrm>
            <a:off x="394583" y="67179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partner</a:t>
            </a:r>
          </a:p>
        </p:txBody>
      </p:sp>
      <p:pic>
        <p:nvPicPr>
          <p:cNvPr id="12290" name="Picture 2" descr="ITC – Innovation Technology Cluster">
            <a:extLst>
              <a:ext uri="{FF2B5EF4-FFF2-40B4-BE49-F238E27FC236}">
                <a16:creationId xmlns:a16="http://schemas.microsoft.com/office/drawing/2014/main" id="{7B1B8158-6443-6112-38F4-C83A763F4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391" y="2316049"/>
            <a:ext cx="2400057" cy="222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IH AGRIFOOD – DIGI.si">
            <a:extLst>
              <a:ext uri="{FF2B5EF4-FFF2-40B4-BE49-F238E27FC236}">
                <a16:creationId xmlns:a16="http://schemas.microsoft.com/office/drawing/2014/main" id="{2F808BE0-5F29-C356-FB14-52312E920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710" y="2652602"/>
            <a:ext cx="3678188" cy="122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B9717CC8-496D-CE73-FE21-A10A68C4A52F}"/>
              </a:ext>
            </a:extLst>
          </p:cNvPr>
          <p:cNvSpPr txBox="1">
            <a:spLocks/>
          </p:cNvSpPr>
          <p:nvPr/>
        </p:nvSpPr>
        <p:spPr>
          <a:xfrm>
            <a:off x="7010788" y="4760103"/>
            <a:ext cx="13747659" cy="15580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200" i="1" dirty="0" err="1">
                <a:solidFill>
                  <a:schemeClr val="bg1"/>
                </a:solidFill>
                <a:latin typeface="Rastanty Cortez" panose="020F0502020204030204" pitchFamily="34" charset="0"/>
                <a:cs typeface="Rastanty Cortez" panose="020F0502020204030204" pitchFamily="34" charset="0"/>
              </a:rPr>
              <a:t>Darja</a:t>
            </a:r>
            <a:r>
              <a:rPr lang="es-ES" sz="7200" i="1" dirty="0">
                <a:solidFill>
                  <a:schemeClr val="bg1"/>
                </a:solidFill>
                <a:latin typeface="Rastanty Cortez" panose="020F0502020204030204" pitchFamily="34" charset="0"/>
                <a:cs typeface="Rastanty Cortez" panose="020F0502020204030204" pitchFamily="34" charset="0"/>
              </a:rPr>
              <a:t> </a:t>
            </a:r>
            <a:r>
              <a:rPr lang="es-ES" sz="7200" i="1" dirty="0" err="1">
                <a:solidFill>
                  <a:schemeClr val="bg1"/>
                </a:solidFill>
                <a:latin typeface="Rastanty Cortez" panose="020F0502020204030204" pitchFamily="34" charset="0"/>
                <a:cs typeface="Rastanty Cortez" panose="020F0502020204030204" pitchFamily="34" charset="0"/>
              </a:rPr>
              <a:t>Kukovic</a:t>
            </a:r>
            <a:endParaRPr lang="es-ES" sz="7200" i="1" dirty="0">
              <a:solidFill>
                <a:schemeClr val="bg1"/>
              </a:solidFill>
              <a:latin typeface="Rastanty Cortez" panose="020F0502020204030204" pitchFamily="34" charset="0"/>
              <a:cs typeface="Rastanty Cortez" panose="020F0502020204030204" pitchFamily="34" charset="0"/>
            </a:endParaRPr>
          </a:p>
          <a:p>
            <a:r>
              <a:rPr lang="es-ES" sz="7200" i="1" dirty="0">
                <a:solidFill>
                  <a:schemeClr val="bg1"/>
                </a:solidFill>
                <a:latin typeface="Rastanty Cortez" panose="020F0502020204030204" pitchFamily="34" charset="0"/>
                <a:cs typeface="Rastanty Cortez" panose="020F0502020204030204" pitchFamily="34" charset="0"/>
              </a:rPr>
              <a:t>Alexandra </a:t>
            </a:r>
            <a:r>
              <a:rPr lang="es-ES" sz="7200" i="1" dirty="0" err="1">
                <a:solidFill>
                  <a:schemeClr val="bg1"/>
                </a:solidFill>
                <a:latin typeface="Rastanty Cortez" panose="020F0502020204030204" pitchFamily="34" charset="0"/>
                <a:cs typeface="Rastanty Cortez" panose="020F0502020204030204" pitchFamily="34" charset="0"/>
              </a:rPr>
              <a:t>Kocet</a:t>
            </a:r>
            <a:r>
              <a:rPr lang="es-ES" sz="7200" i="1" dirty="0">
                <a:solidFill>
                  <a:schemeClr val="bg1"/>
                </a:solidFill>
                <a:latin typeface="Rastanty Cortez" panose="020F0502020204030204" pitchFamily="34" charset="0"/>
                <a:cs typeface="Rastanty Cortez" panose="020F0502020204030204" pitchFamily="34" charset="0"/>
              </a:rPr>
              <a:t> 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E817C91-A644-2701-02AF-DA94B23ADF00}"/>
              </a:ext>
            </a:extLst>
          </p:cNvPr>
          <p:cNvSpPr txBox="1">
            <a:spLocks/>
          </p:cNvSpPr>
          <p:nvPr/>
        </p:nvSpPr>
        <p:spPr>
          <a:xfrm>
            <a:off x="10235539" y="1597403"/>
            <a:ext cx="1560597" cy="3677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P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Slovenia</a:t>
            </a:r>
          </a:p>
        </p:txBody>
      </p:sp>
      <p:pic>
        <p:nvPicPr>
          <p:cNvPr id="7" name="Picture 2" descr="Free printable maps of Europe">
            <a:extLst>
              <a:ext uri="{FF2B5EF4-FFF2-40B4-BE49-F238E27FC236}">
                <a16:creationId xmlns:a16="http://schemas.microsoft.com/office/drawing/2014/main" id="{8DF9DB8F-63FC-DF92-0FBD-C0714FC743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t="2382" r="15115"/>
          <a:stretch/>
        </p:blipFill>
        <p:spPr bwMode="auto">
          <a:xfrm>
            <a:off x="10589444" y="428920"/>
            <a:ext cx="1207973" cy="113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48F9289-807E-0F61-7B36-575E5C92F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47" y="6093224"/>
            <a:ext cx="624465" cy="42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0EFB145-7455-A5AC-4821-C2F8B84A78AB}"/>
              </a:ext>
            </a:extLst>
          </p:cNvPr>
          <p:cNvSpPr txBox="1"/>
          <p:nvPr/>
        </p:nvSpPr>
        <p:spPr>
          <a:xfrm>
            <a:off x="1025912" y="6148839"/>
            <a:ext cx="10577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The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BIO-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Boost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project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has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received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funding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from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the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European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Union’s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</a:p>
          <a:p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Horizon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Europe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coordination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and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support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action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under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grant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agreement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No 101096150</a:t>
            </a:r>
            <a:r>
              <a:rPr lang="es-ES" sz="700" b="0" i="0" u="none" strike="noStrike" dirty="0">
                <a:solidFill>
                  <a:schemeClr val="bg1"/>
                </a:solidFill>
                <a:effectLst/>
                <a:latin typeface="Poppins" pitchFamily="2" charset="77"/>
              </a:rPr>
              <a:t>.</a:t>
            </a:r>
            <a:endParaRPr lang="es-PL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357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D5635F89-DC14-015D-E20D-FF813F16FD57}"/>
              </a:ext>
            </a:extLst>
          </p:cNvPr>
          <p:cNvSpPr/>
          <p:nvPr/>
        </p:nvSpPr>
        <p:spPr>
          <a:xfrm>
            <a:off x="85492" y="4726722"/>
            <a:ext cx="12021016" cy="19808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L"/>
          </a:p>
        </p:txBody>
      </p:sp>
      <p:pic>
        <p:nvPicPr>
          <p:cNvPr id="5" name="Picture 2" descr="bioboost-logo">
            <a:extLst>
              <a:ext uri="{FF2B5EF4-FFF2-40B4-BE49-F238E27FC236}">
                <a16:creationId xmlns:a16="http://schemas.microsoft.com/office/drawing/2014/main" id="{0D80E14C-1206-D80A-E315-ADBC1F909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98" y="2790498"/>
            <a:ext cx="3349656" cy="118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656A10D6-C871-7B84-2FAD-0715D01845B9}"/>
              </a:ext>
            </a:extLst>
          </p:cNvPr>
          <p:cNvSpPr/>
          <p:nvPr/>
        </p:nvSpPr>
        <p:spPr>
          <a:xfrm>
            <a:off x="0" y="125324"/>
            <a:ext cx="12021017" cy="19808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L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379D425A-E021-9C9B-12C9-B61BD53FDFA0}"/>
              </a:ext>
            </a:extLst>
          </p:cNvPr>
          <p:cNvSpPr txBox="1">
            <a:spLocks/>
          </p:cNvSpPr>
          <p:nvPr/>
        </p:nvSpPr>
        <p:spPr>
          <a:xfrm>
            <a:off x="394583" y="67179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partner</a:t>
            </a:r>
          </a:p>
        </p:txBody>
      </p:sp>
      <p:pic>
        <p:nvPicPr>
          <p:cNvPr id="4098" name="Picture 2" descr="Stakeholders - Portail officiel de la bioéconomie en Normandie">
            <a:extLst>
              <a:ext uri="{FF2B5EF4-FFF2-40B4-BE49-F238E27FC236}">
                <a16:creationId xmlns:a16="http://schemas.microsoft.com/office/drawing/2014/main" id="{5F8C44F5-D977-8FBC-E7C1-5302C6C02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31194"/>
            <a:ext cx="5197041" cy="183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42034D29-C76F-A69F-78CD-CC8886535DFB}"/>
              </a:ext>
            </a:extLst>
          </p:cNvPr>
          <p:cNvSpPr txBox="1">
            <a:spLocks/>
          </p:cNvSpPr>
          <p:nvPr/>
        </p:nvSpPr>
        <p:spPr>
          <a:xfrm>
            <a:off x="7553713" y="4789279"/>
            <a:ext cx="13747659" cy="15580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6600" i="1" dirty="0">
                <a:solidFill>
                  <a:schemeClr val="bg1"/>
                </a:solidFill>
                <a:latin typeface="Rastanty Cortez" panose="020F0502020204030204" pitchFamily="34" charset="0"/>
                <a:cs typeface="Rastanty Cortez" panose="020F0502020204030204" pitchFamily="34" charset="0"/>
              </a:rPr>
              <a:t>Chloe </a:t>
            </a:r>
            <a:r>
              <a:rPr lang="es-ES" sz="6600" i="1" dirty="0" err="1">
                <a:solidFill>
                  <a:schemeClr val="bg1"/>
                </a:solidFill>
                <a:latin typeface="Rastanty Cortez" panose="020F0502020204030204" pitchFamily="34" charset="0"/>
                <a:cs typeface="Rastanty Cortez" panose="020F0502020204030204" pitchFamily="34" charset="0"/>
              </a:rPr>
              <a:t>Joly</a:t>
            </a:r>
            <a:r>
              <a:rPr lang="es-ES" sz="6600" i="1" dirty="0">
                <a:solidFill>
                  <a:schemeClr val="bg1"/>
                </a:solidFill>
                <a:latin typeface="Rastanty Cortez" panose="020F0502020204030204" pitchFamily="34" charset="0"/>
                <a:cs typeface="Rastanty Cortez" panose="020F0502020204030204" pitchFamily="34" charset="0"/>
              </a:rPr>
              <a:t> </a:t>
            </a:r>
          </a:p>
          <a:p>
            <a:r>
              <a:rPr lang="es-ES" sz="6600" i="1" dirty="0" err="1">
                <a:solidFill>
                  <a:schemeClr val="bg1"/>
                </a:solidFill>
                <a:latin typeface="Rastanty Cortez" panose="020F0502020204030204" pitchFamily="34" charset="0"/>
                <a:cs typeface="Rastanty Cortez" panose="020F0502020204030204" pitchFamily="34" charset="0"/>
              </a:rPr>
              <a:t>Mouhamed</a:t>
            </a:r>
            <a:r>
              <a:rPr lang="es-ES" sz="6600" i="1" dirty="0">
                <a:solidFill>
                  <a:schemeClr val="bg1"/>
                </a:solidFill>
                <a:latin typeface="Rastanty Cortez" panose="020F0502020204030204" pitchFamily="34" charset="0"/>
                <a:cs typeface="Rastanty Cortez" panose="020F0502020204030204" pitchFamily="34" charset="0"/>
              </a:rPr>
              <a:t> </a:t>
            </a:r>
            <a:r>
              <a:rPr lang="es-ES" sz="6600" i="1" dirty="0" err="1">
                <a:solidFill>
                  <a:schemeClr val="bg1"/>
                </a:solidFill>
                <a:latin typeface="Rastanty Cortez" panose="020F0502020204030204" pitchFamily="34" charset="0"/>
                <a:cs typeface="Rastanty Cortez" panose="020F0502020204030204" pitchFamily="34" charset="0"/>
              </a:rPr>
              <a:t>Niakate</a:t>
            </a:r>
            <a:endParaRPr lang="es-ES" sz="7200" i="1" dirty="0">
              <a:solidFill>
                <a:schemeClr val="bg1"/>
              </a:solidFill>
              <a:latin typeface="Rastanty Cortez" panose="020F0502020204030204" pitchFamily="34" charset="0"/>
              <a:cs typeface="Rastanty Cortez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FE78544E-D682-4862-2B51-46BACD62DA43}"/>
              </a:ext>
            </a:extLst>
          </p:cNvPr>
          <p:cNvSpPr txBox="1">
            <a:spLocks/>
          </p:cNvSpPr>
          <p:nvPr/>
        </p:nvSpPr>
        <p:spPr>
          <a:xfrm>
            <a:off x="10235539" y="1597403"/>
            <a:ext cx="1560597" cy="3677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P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France</a:t>
            </a:r>
          </a:p>
        </p:txBody>
      </p:sp>
      <p:pic>
        <p:nvPicPr>
          <p:cNvPr id="9" name="Picture 2" descr="Free printable maps of Europe">
            <a:extLst>
              <a:ext uri="{FF2B5EF4-FFF2-40B4-BE49-F238E27FC236}">
                <a16:creationId xmlns:a16="http://schemas.microsoft.com/office/drawing/2014/main" id="{8597D715-A329-5CAE-9431-5A42D18F32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t="2382" r="15115"/>
          <a:stretch/>
        </p:blipFill>
        <p:spPr bwMode="auto">
          <a:xfrm>
            <a:off x="10589444" y="428920"/>
            <a:ext cx="1207973" cy="113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ABF81AAD-789D-4E43-1D4B-4B04E339E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47" y="6093224"/>
            <a:ext cx="624465" cy="42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6FA171C-326B-4441-ACC4-1E9C785545A8}"/>
              </a:ext>
            </a:extLst>
          </p:cNvPr>
          <p:cNvSpPr txBox="1"/>
          <p:nvPr/>
        </p:nvSpPr>
        <p:spPr>
          <a:xfrm>
            <a:off x="1025912" y="6148839"/>
            <a:ext cx="10577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The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BIO-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Boost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project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has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received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funding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from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the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European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Union’s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</a:p>
          <a:p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Horizon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Europe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coordination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and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support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action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under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grant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agreement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No 101096150</a:t>
            </a:r>
            <a:r>
              <a:rPr lang="es-ES" sz="700" b="0" i="0" u="none" strike="noStrike" dirty="0">
                <a:solidFill>
                  <a:schemeClr val="bg1"/>
                </a:solidFill>
                <a:effectLst/>
                <a:latin typeface="Poppins" pitchFamily="2" charset="77"/>
              </a:rPr>
              <a:t>.</a:t>
            </a:r>
            <a:endParaRPr lang="es-PL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42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D5635F89-DC14-015D-E20D-FF813F16FD57}"/>
              </a:ext>
            </a:extLst>
          </p:cNvPr>
          <p:cNvSpPr/>
          <p:nvPr/>
        </p:nvSpPr>
        <p:spPr>
          <a:xfrm>
            <a:off x="85492" y="4726722"/>
            <a:ext cx="12021016" cy="19808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L"/>
          </a:p>
        </p:txBody>
      </p:sp>
      <p:pic>
        <p:nvPicPr>
          <p:cNvPr id="5" name="Picture 2" descr="bioboost-logo">
            <a:extLst>
              <a:ext uri="{FF2B5EF4-FFF2-40B4-BE49-F238E27FC236}">
                <a16:creationId xmlns:a16="http://schemas.microsoft.com/office/drawing/2014/main" id="{0D80E14C-1206-D80A-E315-ADBC1F909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98" y="2790498"/>
            <a:ext cx="3349656" cy="118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656A10D6-C871-7B84-2FAD-0715D01845B9}"/>
              </a:ext>
            </a:extLst>
          </p:cNvPr>
          <p:cNvSpPr/>
          <p:nvPr/>
        </p:nvSpPr>
        <p:spPr>
          <a:xfrm>
            <a:off x="0" y="125324"/>
            <a:ext cx="12021017" cy="19808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L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379D425A-E021-9C9B-12C9-B61BD53FDFA0}"/>
              </a:ext>
            </a:extLst>
          </p:cNvPr>
          <p:cNvSpPr txBox="1">
            <a:spLocks/>
          </p:cNvSpPr>
          <p:nvPr/>
        </p:nvSpPr>
        <p:spPr>
          <a:xfrm>
            <a:off x="394583" y="67179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partner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9446D66-96ED-0038-B7B8-AFAD8816357F}"/>
              </a:ext>
            </a:extLst>
          </p:cNvPr>
          <p:cNvSpPr txBox="1">
            <a:spLocks/>
          </p:cNvSpPr>
          <p:nvPr/>
        </p:nvSpPr>
        <p:spPr>
          <a:xfrm>
            <a:off x="6680278" y="4760103"/>
            <a:ext cx="13747659" cy="15580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6600" i="1" dirty="0">
                <a:solidFill>
                  <a:schemeClr val="bg1"/>
                </a:solidFill>
                <a:latin typeface="Rastanty Cortez" panose="020F0502020204030204" pitchFamily="34" charset="0"/>
                <a:cs typeface="Rastanty Cortez" panose="020F0502020204030204" pitchFamily="34" charset="0"/>
              </a:rPr>
              <a:t>Fátima Carmona Sánchez </a:t>
            </a:r>
          </a:p>
          <a:p>
            <a:pPr>
              <a:lnSpc>
                <a:spcPct val="100000"/>
              </a:lnSpc>
            </a:pPr>
            <a:r>
              <a:rPr lang="es-ES" sz="6600" i="1" dirty="0">
                <a:solidFill>
                  <a:schemeClr val="bg1"/>
                </a:solidFill>
                <a:latin typeface="Rastanty Cortez" panose="020F0502020204030204" pitchFamily="34" charset="0"/>
                <a:cs typeface="Rastanty Cortez" panose="020F0502020204030204" pitchFamily="34" charset="0"/>
              </a:rPr>
              <a:t>Emilio Rull Quesada</a:t>
            </a:r>
          </a:p>
        </p:txBody>
      </p:sp>
      <p:pic>
        <p:nvPicPr>
          <p:cNvPr id="18434" name="Picture 2" descr="OnTech Innovation, principal clúster tecnológico español con 800 asociados">
            <a:extLst>
              <a:ext uri="{FF2B5EF4-FFF2-40B4-BE49-F238E27FC236}">
                <a16:creationId xmlns:a16="http://schemas.microsoft.com/office/drawing/2014/main" id="{72BB27D0-176B-A85D-6D77-D3427301C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999" y="2330372"/>
            <a:ext cx="4126918" cy="232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AEFF1794-0D24-DAED-DB1A-04218A2C1C98}"/>
              </a:ext>
            </a:extLst>
          </p:cNvPr>
          <p:cNvSpPr txBox="1">
            <a:spLocks/>
          </p:cNvSpPr>
          <p:nvPr/>
        </p:nvSpPr>
        <p:spPr>
          <a:xfrm>
            <a:off x="10235539" y="1597403"/>
            <a:ext cx="1560597" cy="3677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P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Spain</a:t>
            </a:r>
          </a:p>
        </p:txBody>
      </p:sp>
      <p:pic>
        <p:nvPicPr>
          <p:cNvPr id="6" name="Picture 2" descr="Free printable maps of Europe">
            <a:extLst>
              <a:ext uri="{FF2B5EF4-FFF2-40B4-BE49-F238E27FC236}">
                <a16:creationId xmlns:a16="http://schemas.microsoft.com/office/drawing/2014/main" id="{F134D962-1CFF-D72A-2E24-D33F82E4D9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t="2382" r="15115"/>
          <a:stretch/>
        </p:blipFill>
        <p:spPr bwMode="auto">
          <a:xfrm>
            <a:off x="10589444" y="428920"/>
            <a:ext cx="1207973" cy="113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CAC0F49-56F4-4651-B985-5E52746C6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47" y="6093224"/>
            <a:ext cx="624465" cy="42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AD8088F-AEEA-FB8E-63F8-D985F63CD537}"/>
              </a:ext>
            </a:extLst>
          </p:cNvPr>
          <p:cNvSpPr txBox="1"/>
          <p:nvPr/>
        </p:nvSpPr>
        <p:spPr>
          <a:xfrm>
            <a:off x="1025912" y="6148839"/>
            <a:ext cx="10577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The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BIO-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Boost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project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has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received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funding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from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the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European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Union’s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</a:p>
          <a:p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Horizon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Europe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coordination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and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support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action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under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grant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agreement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No 101096150</a:t>
            </a:r>
            <a:r>
              <a:rPr lang="es-ES" sz="700" b="0" i="0" u="none" strike="noStrike" dirty="0">
                <a:solidFill>
                  <a:schemeClr val="bg1"/>
                </a:solidFill>
                <a:effectLst/>
                <a:latin typeface="Poppins" pitchFamily="2" charset="77"/>
              </a:rPr>
              <a:t>.</a:t>
            </a:r>
            <a:endParaRPr lang="es-PL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51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C90F9-CA89-44B8-A0CD-3E7356D88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197" y="2537460"/>
            <a:ext cx="2440130" cy="160934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Overview</a:t>
            </a:r>
            <a:endParaRPr lang="el-GR" sz="40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7C184-6CD3-4D62-A1B9-BAA0EFBFF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736113"/>
            <a:ext cx="4727448" cy="4050792"/>
          </a:xfrm>
        </p:spPr>
        <p:txBody>
          <a:bodyPr>
            <a:normAutofit/>
          </a:bodyPr>
          <a:lstStyle/>
          <a:p>
            <a:r>
              <a:rPr lang="sl-SI" b="1" dirty="0" err="1">
                <a:solidFill>
                  <a:schemeClr val="accent6">
                    <a:lumMod val="75000"/>
                  </a:schemeClr>
                </a:solidFill>
              </a:rPr>
              <a:t>Xxxx</a:t>
            </a:r>
            <a:endParaRPr lang="sl-SI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sl-SI" b="1" dirty="0">
                <a:solidFill>
                  <a:schemeClr val="accent6">
                    <a:lumMod val="75000"/>
                  </a:schemeClr>
                </a:solidFill>
              </a:rPr>
              <a:t>…</a:t>
            </a:r>
            <a:endParaRPr lang="el-G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C4CC341-19B7-4865-98DD-F4D404C88CF6}"/>
              </a:ext>
            </a:extLst>
          </p:cNvPr>
          <p:cNvCxnSpPr>
            <a:cxnSpLocks/>
          </p:cNvCxnSpPr>
          <p:nvPr/>
        </p:nvCxnSpPr>
        <p:spPr>
          <a:xfrm>
            <a:off x="5522737" y="1475509"/>
            <a:ext cx="0" cy="3906982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4C0BE26-4CBE-C829-9864-9FFAAF145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741" y="369466"/>
            <a:ext cx="3459685" cy="99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25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A4129-2D56-7D6F-FCA0-60BEA7996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996" y="-1586406"/>
            <a:ext cx="9966960" cy="2926080"/>
          </a:xfrm>
        </p:spPr>
        <p:txBody>
          <a:bodyPr/>
          <a:lstStyle/>
          <a:p>
            <a:r>
              <a:rPr lang="sl-SI" sz="3600" b="1" dirty="0" err="1">
                <a:solidFill>
                  <a:srgbClr val="7030A0"/>
                </a:solidFill>
              </a:rPr>
              <a:t>Thank</a:t>
            </a:r>
            <a:r>
              <a:rPr lang="sl-SI" sz="3600" b="1" dirty="0">
                <a:solidFill>
                  <a:srgbClr val="7030A0"/>
                </a:solidFill>
              </a:rPr>
              <a:t> </a:t>
            </a:r>
            <a:r>
              <a:rPr lang="sl-SI" sz="3600" b="1" dirty="0" err="1">
                <a:solidFill>
                  <a:srgbClr val="7030A0"/>
                </a:solidFill>
              </a:rPr>
              <a:t>you</a:t>
            </a:r>
            <a:r>
              <a:rPr lang="sl-SI" sz="3600" b="1" dirty="0">
                <a:solidFill>
                  <a:srgbClr val="7030A0"/>
                </a:solidFill>
              </a:rPr>
              <a:t> </a:t>
            </a:r>
            <a:r>
              <a:rPr lang="sl-SI" sz="3600" b="1" dirty="0" err="1">
                <a:solidFill>
                  <a:srgbClr val="7030A0"/>
                </a:solidFill>
              </a:rPr>
              <a:t>for</a:t>
            </a:r>
            <a:r>
              <a:rPr lang="sl-SI" sz="3600" b="1" dirty="0">
                <a:solidFill>
                  <a:srgbClr val="7030A0"/>
                </a:solidFill>
              </a:rPr>
              <a:t> </a:t>
            </a:r>
            <a:r>
              <a:rPr lang="sl-SI" sz="3600" b="1" dirty="0" err="1">
                <a:solidFill>
                  <a:srgbClr val="7030A0"/>
                </a:solidFill>
              </a:rPr>
              <a:t>your</a:t>
            </a:r>
            <a:r>
              <a:rPr lang="sl-SI" sz="3600" b="1" dirty="0">
                <a:solidFill>
                  <a:srgbClr val="7030A0"/>
                </a:solidFill>
              </a:rPr>
              <a:t> </a:t>
            </a:r>
            <a:r>
              <a:rPr lang="sl-SI" sz="3600" b="1" dirty="0" err="1">
                <a:solidFill>
                  <a:srgbClr val="7030A0"/>
                </a:solidFill>
              </a:rPr>
              <a:t>attention</a:t>
            </a:r>
            <a:endParaRPr lang="sl-SI" sz="3600" b="1" dirty="0">
              <a:solidFill>
                <a:srgbClr val="7030A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D446E-1FED-3163-704B-98A3C01950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err="1"/>
              <a:t>Email</a:t>
            </a:r>
            <a:r>
              <a:rPr lang="sl-SI" dirty="0"/>
              <a:t> </a:t>
            </a:r>
            <a:r>
              <a:rPr lang="sl-SI" dirty="0" err="1"/>
              <a:t>address</a:t>
            </a:r>
            <a:endParaRPr lang="sl-S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2176E7-EF0D-AC5C-A7AB-2211DF43D818}"/>
              </a:ext>
            </a:extLst>
          </p:cNvPr>
          <p:cNvSpPr txBox="1"/>
          <p:nvPr/>
        </p:nvSpPr>
        <p:spPr>
          <a:xfrm>
            <a:off x="5529532" y="2470779"/>
            <a:ext cx="1509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err="1">
                <a:solidFill>
                  <a:schemeClr val="accent1"/>
                </a:solidFill>
              </a:rPr>
              <a:t>Photo</a:t>
            </a:r>
            <a:endParaRPr lang="sl-SI" sz="2000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1FF59D-AF69-E2E0-F52B-64C9C7023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588" y="5407293"/>
            <a:ext cx="3459685" cy="99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488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D5A0C-FC5A-5504-65C4-8BBAE7B1B7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4400" b="1" dirty="0">
                <a:solidFill>
                  <a:srgbClr val="7030A0"/>
                </a:solidFill>
                <a:latin typeface="+mn-lt"/>
              </a:rPr>
              <a:t>TITLE</a:t>
            </a:r>
            <a:r>
              <a:rPr lang="sl-SI" sz="4400" b="1" dirty="0">
                <a:latin typeface="+mn-lt"/>
              </a:rPr>
              <a:t> </a:t>
            </a:r>
            <a:br>
              <a:rPr lang="sl-SI" sz="4400" b="1" dirty="0">
                <a:latin typeface="+mn-lt"/>
              </a:rPr>
            </a:br>
            <a:r>
              <a:rPr lang="sl-SI" sz="44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Subtitle</a:t>
            </a:r>
            <a:endParaRPr lang="sl-SI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A54C14-A0A7-F20B-998B-8C882A0EE1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b="1" dirty="0" err="1"/>
              <a:t>Organization</a:t>
            </a:r>
            <a:endParaRPr lang="sl-SI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F3027C-E076-0A26-30E9-C9F05FABBADE}"/>
              </a:ext>
            </a:extLst>
          </p:cNvPr>
          <p:cNvSpPr/>
          <p:nvPr/>
        </p:nvSpPr>
        <p:spPr>
          <a:xfrm>
            <a:off x="339457" y="5302960"/>
            <a:ext cx="92786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baseline="30000" dirty="0" err="1">
                <a:solidFill>
                  <a:srgbClr val="3B3838"/>
                </a:solidFill>
              </a:rPr>
              <a:t>Presenter</a:t>
            </a:r>
            <a:r>
              <a:rPr lang="sl-SI" sz="2800" baseline="30000" dirty="0">
                <a:solidFill>
                  <a:srgbClr val="3B3838"/>
                </a:solidFill>
              </a:rPr>
              <a:t>, </a:t>
            </a:r>
            <a:r>
              <a:rPr lang="sl-SI" sz="2800" baseline="30000" dirty="0" err="1">
                <a:solidFill>
                  <a:srgbClr val="3B3838"/>
                </a:solidFill>
              </a:rPr>
              <a:t>Position</a:t>
            </a:r>
            <a:endParaRPr lang="sl-SI" sz="2800" baseline="30000" dirty="0">
              <a:solidFill>
                <a:srgbClr val="3B3838"/>
              </a:solidFill>
            </a:endParaRPr>
          </a:p>
          <a:p>
            <a:r>
              <a:rPr lang="sl-SI" sz="2800" baseline="30000" dirty="0" err="1">
                <a:solidFill>
                  <a:srgbClr val="3B3838"/>
                </a:solidFill>
              </a:rPr>
              <a:t>Event</a:t>
            </a:r>
            <a:r>
              <a:rPr lang="sl-SI" sz="2800" baseline="30000" dirty="0">
                <a:solidFill>
                  <a:srgbClr val="3B3838"/>
                </a:solidFill>
              </a:rPr>
              <a:t> </a:t>
            </a:r>
            <a:r>
              <a:rPr lang="sl-SI" sz="2800" baseline="30000" dirty="0" err="1">
                <a:solidFill>
                  <a:srgbClr val="3B3838"/>
                </a:solidFill>
              </a:rPr>
              <a:t>type</a:t>
            </a:r>
            <a:r>
              <a:rPr lang="sl-SI" sz="2800" baseline="30000" dirty="0">
                <a:solidFill>
                  <a:srgbClr val="3B3838"/>
                </a:solidFill>
              </a:rPr>
              <a:t>: </a:t>
            </a:r>
            <a:r>
              <a:rPr lang="sl-SI" sz="2800" baseline="30000" dirty="0" err="1">
                <a:solidFill>
                  <a:srgbClr val="3B3838"/>
                </a:solidFill>
              </a:rPr>
              <a:t>Event</a:t>
            </a:r>
            <a:r>
              <a:rPr lang="sl-SI" sz="2800" baseline="30000" dirty="0">
                <a:solidFill>
                  <a:srgbClr val="3B3838"/>
                </a:solidFill>
              </a:rPr>
              <a:t> name</a:t>
            </a:r>
          </a:p>
          <a:p>
            <a:r>
              <a:rPr lang="sl-SI" sz="2800" baseline="30000" dirty="0">
                <a:solidFill>
                  <a:srgbClr val="3B3838"/>
                </a:solidFill>
              </a:rPr>
              <a:t>xx.xx.202x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A93BDD-709A-C3E9-CC98-D3077C0D6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719" y="382132"/>
            <a:ext cx="4618612" cy="1330472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BEB41B1-DAB8-A180-2436-8A466B2AD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30" y="6116490"/>
            <a:ext cx="5619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7">
            <a:extLst>
              <a:ext uri="{FF2B5EF4-FFF2-40B4-BE49-F238E27FC236}">
                <a16:creationId xmlns:a16="http://schemas.microsoft.com/office/drawing/2014/main" id="{7F61F591-E094-9CA2-5033-934CB48D801D}"/>
              </a:ext>
            </a:extLst>
          </p:cNvPr>
          <p:cNvSpPr txBox="1"/>
          <p:nvPr/>
        </p:nvSpPr>
        <p:spPr>
          <a:xfrm>
            <a:off x="994105" y="6171422"/>
            <a:ext cx="105774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100" spc="-1" dirty="0" err="1">
                <a:solidFill>
                  <a:schemeClr val="bg1"/>
                </a:solidFill>
                <a:latin typeface="Arial"/>
              </a:rPr>
              <a:t>The</a:t>
            </a:r>
            <a:r>
              <a:rPr lang="es-ES" sz="1100" spc="-1" dirty="0">
                <a:solidFill>
                  <a:schemeClr val="bg1"/>
                </a:solidFill>
                <a:latin typeface="Arial"/>
              </a:rPr>
              <a:t> BIO-</a:t>
            </a:r>
            <a:r>
              <a:rPr lang="es-ES" sz="1100" spc="-1" dirty="0" err="1">
                <a:solidFill>
                  <a:schemeClr val="bg1"/>
                </a:solidFill>
                <a:latin typeface="Arial"/>
              </a:rPr>
              <a:t>Boost</a:t>
            </a:r>
            <a:r>
              <a:rPr lang="es-ES" sz="11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1100" spc="-1" dirty="0" err="1">
                <a:solidFill>
                  <a:schemeClr val="bg1"/>
                </a:solidFill>
                <a:latin typeface="Arial"/>
              </a:rPr>
              <a:t>project</a:t>
            </a:r>
            <a:r>
              <a:rPr lang="es-ES" sz="1100" spc="-1" dirty="0">
                <a:solidFill>
                  <a:schemeClr val="bg1"/>
                </a:solidFill>
                <a:latin typeface="Arial"/>
              </a:rPr>
              <a:t> has </a:t>
            </a:r>
            <a:r>
              <a:rPr lang="es-ES" sz="1100" spc="-1" dirty="0" err="1">
                <a:solidFill>
                  <a:schemeClr val="bg1"/>
                </a:solidFill>
                <a:latin typeface="Arial"/>
              </a:rPr>
              <a:t>received</a:t>
            </a:r>
            <a:r>
              <a:rPr lang="es-ES" sz="11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1100" spc="-1" dirty="0" err="1">
                <a:solidFill>
                  <a:schemeClr val="bg1"/>
                </a:solidFill>
                <a:latin typeface="Arial"/>
              </a:rPr>
              <a:t>funding</a:t>
            </a:r>
            <a:r>
              <a:rPr lang="es-ES" sz="11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1100" spc="-1" dirty="0" err="1">
                <a:solidFill>
                  <a:schemeClr val="bg1"/>
                </a:solidFill>
                <a:latin typeface="Arial"/>
              </a:rPr>
              <a:t>from</a:t>
            </a:r>
            <a:r>
              <a:rPr lang="es-ES" sz="11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1100" spc="-1" dirty="0" err="1">
                <a:solidFill>
                  <a:schemeClr val="bg1"/>
                </a:solidFill>
                <a:latin typeface="Arial"/>
              </a:rPr>
              <a:t>the</a:t>
            </a:r>
            <a:r>
              <a:rPr lang="es-ES" sz="11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1100" spc="-1" dirty="0" err="1">
                <a:solidFill>
                  <a:schemeClr val="bg1"/>
                </a:solidFill>
                <a:latin typeface="Arial"/>
              </a:rPr>
              <a:t>European</a:t>
            </a:r>
            <a:r>
              <a:rPr lang="es-ES" sz="11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1100" spc="-1" dirty="0" err="1">
                <a:solidFill>
                  <a:schemeClr val="bg1"/>
                </a:solidFill>
                <a:latin typeface="Arial"/>
              </a:rPr>
              <a:t>Union’s</a:t>
            </a:r>
            <a:r>
              <a:rPr lang="es-ES" sz="11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1100" spc="-1" dirty="0" err="1">
                <a:solidFill>
                  <a:schemeClr val="bg1"/>
                </a:solidFill>
                <a:latin typeface="Arial"/>
              </a:rPr>
              <a:t>Horizon</a:t>
            </a:r>
            <a:r>
              <a:rPr lang="es-ES" sz="11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1100" spc="-1" dirty="0" err="1">
                <a:solidFill>
                  <a:schemeClr val="bg1"/>
                </a:solidFill>
                <a:latin typeface="Arial"/>
              </a:rPr>
              <a:t>Europe</a:t>
            </a:r>
            <a:r>
              <a:rPr lang="es-ES" sz="11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1100" spc="-1" dirty="0" err="1">
                <a:solidFill>
                  <a:schemeClr val="bg1"/>
                </a:solidFill>
                <a:latin typeface="Arial"/>
              </a:rPr>
              <a:t>coordination</a:t>
            </a:r>
            <a:r>
              <a:rPr lang="es-ES" sz="1100" spc="-1" dirty="0">
                <a:solidFill>
                  <a:schemeClr val="bg1"/>
                </a:solidFill>
                <a:latin typeface="Arial"/>
              </a:rPr>
              <a:t> and </a:t>
            </a:r>
            <a:r>
              <a:rPr lang="es-ES" sz="1100" spc="-1" dirty="0" err="1">
                <a:solidFill>
                  <a:schemeClr val="bg1"/>
                </a:solidFill>
                <a:latin typeface="Arial"/>
              </a:rPr>
              <a:t>support</a:t>
            </a:r>
            <a:r>
              <a:rPr lang="es-ES" sz="11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1100" spc="-1" dirty="0" err="1">
                <a:solidFill>
                  <a:schemeClr val="bg1"/>
                </a:solidFill>
                <a:latin typeface="Arial"/>
              </a:rPr>
              <a:t>action</a:t>
            </a:r>
            <a:r>
              <a:rPr lang="es-ES" sz="11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1100" spc="-1" dirty="0" err="1">
                <a:solidFill>
                  <a:schemeClr val="bg1"/>
                </a:solidFill>
                <a:latin typeface="Arial"/>
              </a:rPr>
              <a:t>under</a:t>
            </a:r>
            <a:r>
              <a:rPr lang="es-ES" sz="11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1100" spc="-1" dirty="0" err="1">
                <a:solidFill>
                  <a:schemeClr val="bg1"/>
                </a:solidFill>
                <a:latin typeface="Arial"/>
              </a:rPr>
              <a:t>grant</a:t>
            </a:r>
            <a:r>
              <a:rPr lang="es-ES" sz="11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1100" spc="-1" dirty="0" err="1">
                <a:solidFill>
                  <a:schemeClr val="bg1"/>
                </a:solidFill>
                <a:latin typeface="Arial"/>
              </a:rPr>
              <a:t>agreement</a:t>
            </a:r>
            <a:r>
              <a:rPr lang="es-ES" sz="1100" spc="-1" dirty="0">
                <a:solidFill>
                  <a:schemeClr val="bg1"/>
                </a:solidFill>
                <a:latin typeface="Arial"/>
              </a:rPr>
              <a:t> No 101096150</a:t>
            </a:r>
            <a:r>
              <a:rPr lang="es-ES" sz="1050" b="0" i="0" u="none" strike="noStrike" dirty="0">
                <a:solidFill>
                  <a:schemeClr val="bg1"/>
                </a:solidFill>
                <a:effectLst/>
                <a:latin typeface="Poppins" pitchFamily="2" charset="77"/>
              </a:rPr>
              <a:t>.</a:t>
            </a:r>
            <a:endParaRPr lang="es-PL" sz="105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BF76E7-BD4C-389C-FD02-72ACC632BBA4}"/>
              </a:ext>
            </a:extLst>
          </p:cNvPr>
          <p:cNvSpPr txBox="1"/>
          <p:nvPr/>
        </p:nvSpPr>
        <p:spPr>
          <a:xfrm>
            <a:off x="3047281" y="3244334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2485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A3DFD01-B2C7-E834-1EE8-03E5F32C14DF}"/>
              </a:ext>
            </a:extLst>
          </p:cNvPr>
          <p:cNvSpPr txBox="1"/>
          <p:nvPr/>
        </p:nvSpPr>
        <p:spPr>
          <a:xfrm>
            <a:off x="7554439" y="1545728"/>
            <a:ext cx="40494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s-ES" dirty="0"/>
            </a:br>
            <a:br>
              <a:rPr lang="es-ES" dirty="0"/>
            </a:br>
            <a:endParaRPr lang="es-PL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09488501-BEC3-0348-24A2-5B4495069EFB}"/>
              </a:ext>
            </a:extLst>
          </p:cNvPr>
          <p:cNvSpPr txBox="1">
            <a:spLocks/>
          </p:cNvSpPr>
          <p:nvPr/>
        </p:nvSpPr>
        <p:spPr>
          <a:xfrm>
            <a:off x="588075" y="49603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L" b="1" dirty="0">
                <a:solidFill>
                  <a:srgbClr val="624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objective and focus</a:t>
            </a:r>
          </a:p>
        </p:txBody>
      </p:sp>
      <p:pic>
        <p:nvPicPr>
          <p:cNvPr id="10" name="Picture 2" descr="bioboost-logo">
            <a:extLst>
              <a:ext uri="{FF2B5EF4-FFF2-40B4-BE49-F238E27FC236}">
                <a16:creationId xmlns:a16="http://schemas.microsoft.com/office/drawing/2014/main" id="{711842B2-472F-B3FF-E6A3-F8FA33928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236" y="279193"/>
            <a:ext cx="1391515" cy="49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3D5E84E3-973A-1BFF-89E3-F7D9F059C9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755"/>
          <a:stretch/>
        </p:blipFill>
        <p:spPr>
          <a:xfrm>
            <a:off x="909161" y="3518755"/>
            <a:ext cx="10373677" cy="2971031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744DCCA5-33A9-2446-EDA2-66CE28375673}"/>
              </a:ext>
            </a:extLst>
          </p:cNvPr>
          <p:cNvSpPr/>
          <p:nvPr/>
        </p:nvSpPr>
        <p:spPr>
          <a:xfrm>
            <a:off x="191427" y="1683488"/>
            <a:ext cx="11809144" cy="19808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E68AB7E-A1FA-E31B-4E9C-7A8AC57CFB12}"/>
              </a:ext>
            </a:extLst>
          </p:cNvPr>
          <p:cNvSpPr txBox="1"/>
          <p:nvPr/>
        </p:nvSpPr>
        <p:spPr>
          <a:xfrm>
            <a:off x="4935636" y="2203584"/>
            <a:ext cx="6668289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ES" sz="3200" b="1" dirty="0" err="1">
                <a:solidFill>
                  <a:srgbClr val="6243A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Boosting</a:t>
            </a:r>
            <a:r>
              <a:rPr lang="es-ES" sz="3200" b="1" dirty="0">
                <a:solidFill>
                  <a:srgbClr val="6243A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s-ES" sz="3200" b="1" dirty="0" err="1">
                <a:solidFill>
                  <a:srgbClr val="6243A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innovation</a:t>
            </a:r>
            <a:r>
              <a:rPr lang="es-ES" sz="3200" b="1" dirty="0">
                <a:solidFill>
                  <a:srgbClr val="6243A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agencies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ES" sz="3200" b="1" dirty="0" err="1">
                <a:solidFill>
                  <a:srgbClr val="6243A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</a:t>
            </a:r>
            <a:r>
              <a:rPr lang="es-ES" sz="3200" b="1" dirty="0">
                <a:solidFill>
                  <a:srgbClr val="6243A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s-ES" sz="3200" b="1" dirty="0" err="1">
                <a:solidFill>
                  <a:srgbClr val="6243A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bioeconomy</a:t>
            </a:r>
            <a:r>
              <a:rPr lang="es-ES" sz="3200" b="1" dirty="0">
                <a:solidFill>
                  <a:srgbClr val="6243A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s-ES" sz="3200" b="1" dirty="0" err="1">
                <a:solidFill>
                  <a:srgbClr val="6243A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value</a:t>
            </a:r>
            <a:r>
              <a:rPr lang="es-ES" sz="3200" b="1" dirty="0">
                <a:solidFill>
                  <a:srgbClr val="6243A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s-ES" sz="3200" b="1" dirty="0" err="1">
                <a:solidFill>
                  <a:srgbClr val="6243A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chains</a:t>
            </a:r>
            <a:endParaRPr lang="es-PL" sz="3200" b="1" dirty="0">
              <a:solidFill>
                <a:srgbClr val="6243A4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6486EA28-8929-D734-958B-56D20556B8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96" y="2007393"/>
            <a:ext cx="3404268" cy="97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00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A3DFD01-B2C7-E834-1EE8-03E5F32C14DF}"/>
              </a:ext>
            </a:extLst>
          </p:cNvPr>
          <p:cNvSpPr txBox="1"/>
          <p:nvPr/>
        </p:nvSpPr>
        <p:spPr>
          <a:xfrm>
            <a:off x="7554439" y="1545728"/>
            <a:ext cx="40494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s-ES" dirty="0"/>
            </a:br>
            <a:br>
              <a:rPr lang="es-ES" dirty="0"/>
            </a:br>
            <a:endParaRPr lang="es-PL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09488501-BEC3-0348-24A2-5B4495069EFB}"/>
              </a:ext>
            </a:extLst>
          </p:cNvPr>
          <p:cNvSpPr txBox="1">
            <a:spLocks/>
          </p:cNvSpPr>
          <p:nvPr/>
        </p:nvSpPr>
        <p:spPr>
          <a:xfrm>
            <a:off x="588075" y="49603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L" b="1" dirty="0">
                <a:solidFill>
                  <a:srgbClr val="624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BIO-Boost innovation ecosystems</a:t>
            </a:r>
          </a:p>
        </p:txBody>
      </p:sp>
      <p:pic>
        <p:nvPicPr>
          <p:cNvPr id="10" name="Picture 2" descr="bioboost-logo">
            <a:extLst>
              <a:ext uri="{FF2B5EF4-FFF2-40B4-BE49-F238E27FC236}">
                <a16:creationId xmlns:a16="http://schemas.microsoft.com/office/drawing/2014/main" id="{711842B2-472F-B3FF-E6A3-F8FA33928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236" y="279193"/>
            <a:ext cx="1391515" cy="49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>
            <a:extLst>
              <a:ext uri="{FF2B5EF4-FFF2-40B4-BE49-F238E27FC236}">
                <a16:creationId xmlns:a16="http://schemas.microsoft.com/office/drawing/2014/main" id="{D82FF050-6138-9C10-B05F-02E96120D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66" y="1821594"/>
            <a:ext cx="10035018" cy="409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909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A3DFD01-B2C7-E834-1EE8-03E5F32C14DF}"/>
              </a:ext>
            </a:extLst>
          </p:cNvPr>
          <p:cNvSpPr txBox="1"/>
          <p:nvPr/>
        </p:nvSpPr>
        <p:spPr>
          <a:xfrm>
            <a:off x="7554439" y="1545728"/>
            <a:ext cx="40494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s-ES" dirty="0"/>
            </a:br>
            <a:br>
              <a:rPr lang="es-ES" dirty="0"/>
            </a:br>
            <a:endParaRPr lang="es-PL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09488501-BEC3-0348-24A2-5B4495069EFB}"/>
              </a:ext>
            </a:extLst>
          </p:cNvPr>
          <p:cNvSpPr txBox="1">
            <a:spLocks/>
          </p:cNvSpPr>
          <p:nvPr/>
        </p:nvSpPr>
        <p:spPr>
          <a:xfrm>
            <a:off x="588075" y="49603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L" b="1" dirty="0">
                <a:solidFill>
                  <a:srgbClr val="624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activities</a:t>
            </a:r>
          </a:p>
        </p:txBody>
      </p:sp>
      <p:pic>
        <p:nvPicPr>
          <p:cNvPr id="10" name="Picture 2" descr="bioboost-logo">
            <a:extLst>
              <a:ext uri="{FF2B5EF4-FFF2-40B4-BE49-F238E27FC236}">
                <a16:creationId xmlns:a16="http://schemas.microsoft.com/office/drawing/2014/main" id="{711842B2-472F-B3FF-E6A3-F8FA33928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917" y="330000"/>
            <a:ext cx="1391515" cy="49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 descr="Imagen que contiene nombre de la empresa&#10;&#10;Descripción generada automáticamente">
            <a:extLst>
              <a:ext uri="{FF2B5EF4-FFF2-40B4-BE49-F238E27FC236}">
                <a16:creationId xmlns:a16="http://schemas.microsoft.com/office/drawing/2014/main" id="{44E385F2-DA05-CCFE-7C6D-6FAB8B754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75" y="1158812"/>
            <a:ext cx="10988167" cy="3972203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373ABD68-2DF9-3AE9-4587-A76EFD0E74AE}"/>
              </a:ext>
            </a:extLst>
          </p:cNvPr>
          <p:cNvSpPr txBox="1">
            <a:spLocks/>
          </p:cNvSpPr>
          <p:nvPr/>
        </p:nvSpPr>
        <p:spPr>
          <a:xfrm>
            <a:off x="1886415" y="493320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L" b="1" dirty="0">
                <a:solidFill>
                  <a:srgbClr val="624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211A704-83C6-565E-88D8-FA2FE1EE8916}"/>
              </a:ext>
            </a:extLst>
          </p:cNvPr>
          <p:cNvSpPr txBox="1">
            <a:spLocks/>
          </p:cNvSpPr>
          <p:nvPr/>
        </p:nvSpPr>
        <p:spPr>
          <a:xfrm>
            <a:off x="4592445" y="491789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L" b="1" dirty="0">
                <a:solidFill>
                  <a:srgbClr val="624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F3A3733B-CDCE-F3AB-9551-20C2D832084B}"/>
              </a:ext>
            </a:extLst>
          </p:cNvPr>
          <p:cNvSpPr txBox="1">
            <a:spLocks/>
          </p:cNvSpPr>
          <p:nvPr/>
        </p:nvSpPr>
        <p:spPr>
          <a:xfrm>
            <a:off x="7298475" y="489860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L" b="1" dirty="0">
                <a:solidFill>
                  <a:srgbClr val="624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745B44C-D84F-DD99-7C3B-14207ED9F64C}"/>
              </a:ext>
            </a:extLst>
          </p:cNvPr>
          <p:cNvSpPr txBox="1">
            <a:spLocks/>
          </p:cNvSpPr>
          <p:nvPr/>
        </p:nvSpPr>
        <p:spPr>
          <a:xfrm>
            <a:off x="9850245" y="487921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L" b="1" dirty="0">
                <a:solidFill>
                  <a:srgbClr val="624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52ADF8E-052A-D3A2-2A17-6C1F00A8091E}"/>
              </a:ext>
            </a:extLst>
          </p:cNvPr>
          <p:cNvSpPr txBox="1"/>
          <p:nvPr/>
        </p:nvSpPr>
        <p:spPr>
          <a:xfrm>
            <a:off x="-2554555" y="5699188"/>
            <a:ext cx="95398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dirty="0" err="1">
                <a:solidFill>
                  <a:srgbClr val="6243A4"/>
                </a:solidFill>
                <a:latin typeface="Poppins" pitchFamily="2" charset="77"/>
              </a:rPr>
              <a:t>to</a:t>
            </a:r>
            <a:r>
              <a:rPr lang="es-ES" sz="1400" dirty="0">
                <a:solidFill>
                  <a:srgbClr val="6243A4"/>
                </a:solidFill>
                <a:latin typeface="Poppins" pitchFamily="2" charset="77"/>
              </a:rPr>
              <a:t> </a:t>
            </a:r>
            <a:r>
              <a:rPr lang="es-ES" sz="1400" dirty="0" err="1">
                <a:solidFill>
                  <a:srgbClr val="6243A4"/>
                </a:solidFill>
                <a:latin typeface="Poppins" pitchFamily="2" charset="77"/>
              </a:rPr>
              <a:t>all</a:t>
            </a:r>
            <a:r>
              <a:rPr lang="es-ES" sz="1400" dirty="0">
                <a:solidFill>
                  <a:srgbClr val="6243A4"/>
                </a:solidFill>
                <a:latin typeface="Poppins" pitchFamily="2" charset="77"/>
              </a:rPr>
              <a:t> BIO-</a:t>
            </a:r>
            <a:r>
              <a:rPr lang="es-ES" sz="1400" dirty="0" err="1">
                <a:solidFill>
                  <a:srgbClr val="6243A4"/>
                </a:solidFill>
                <a:latin typeface="Poppins" pitchFamily="2" charset="77"/>
              </a:rPr>
              <a:t>Boost</a:t>
            </a:r>
            <a:endParaRPr lang="es-ES" sz="1400" dirty="0">
              <a:solidFill>
                <a:srgbClr val="6243A4"/>
              </a:solidFill>
              <a:latin typeface="Poppins" pitchFamily="2" charset="77"/>
            </a:endParaRPr>
          </a:p>
          <a:p>
            <a:pPr algn="ctr"/>
            <a:r>
              <a:rPr lang="es-ES" sz="1400" dirty="0">
                <a:solidFill>
                  <a:srgbClr val="6243A4"/>
                </a:solidFill>
                <a:latin typeface="Poppins" pitchFamily="2" charset="77"/>
              </a:rPr>
              <a:t> </a:t>
            </a:r>
            <a:r>
              <a:rPr lang="es-ES" sz="1400" dirty="0" err="1">
                <a:solidFill>
                  <a:srgbClr val="6243A4"/>
                </a:solidFill>
                <a:latin typeface="Poppins" pitchFamily="2" charset="77"/>
              </a:rPr>
              <a:t>partner</a:t>
            </a:r>
            <a:r>
              <a:rPr lang="es-ES" sz="1400" dirty="0">
                <a:solidFill>
                  <a:srgbClr val="6243A4"/>
                </a:solidFill>
                <a:latin typeface="Poppins" pitchFamily="2" charset="77"/>
              </a:rPr>
              <a:t> </a:t>
            </a:r>
            <a:r>
              <a:rPr lang="es-ES" sz="1400" dirty="0" err="1">
                <a:solidFill>
                  <a:srgbClr val="6243A4"/>
                </a:solidFill>
                <a:latin typeface="Poppins" pitchFamily="2" charset="77"/>
              </a:rPr>
              <a:t>countries</a:t>
            </a:r>
            <a:endParaRPr lang="es-PL" sz="14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5FF08B3-7469-F6A7-0D5C-189CA3FECCC5}"/>
              </a:ext>
            </a:extLst>
          </p:cNvPr>
          <p:cNvSpPr txBox="1"/>
          <p:nvPr/>
        </p:nvSpPr>
        <p:spPr>
          <a:xfrm>
            <a:off x="3456684" y="5620004"/>
            <a:ext cx="287368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dirty="0" err="1">
                <a:solidFill>
                  <a:srgbClr val="6243A4"/>
                </a:solidFill>
                <a:latin typeface="Poppins" pitchFamily="2" charset="77"/>
              </a:rPr>
              <a:t>Events</a:t>
            </a:r>
            <a:r>
              <a:rPr lang="es-ES" sz="1400" dirty="0">
                <a:solidFill>
                  <a:srgbClr val="6243A4"/>
                </a:solidFill>
                <a:latin typeface="Poppins" pitchFamily="2" charset="77"/>
              </a:rPr>
              <a:t> </a:t>
            </a:r>
            <a:r>
              <a:rPr lang="es-ES" sz="1400" dirty="0" err="1">
                <a:solidFill>
                  <a:srgbClr val="6243A4"/>
                </a:solidFill>
                <a:latin typeface="Poppins" pitchFamily="2" charset="77"/>
              </a:rPr>
              <a:t>for</a:t>
            </a:r>
            <a:r>
              <a:rPr lang="es-ES" sz="1400" dirty="0">
                <a:solidFill>
                  <a:srgbClr val="6243A4"/>
                </a:solidFill>
                <a:latin typeface="Poppins" pitchFamily="2" charset="77"/>
              </a:rPr>
              <a:t> at </a:t>
            </a:r>
            <a:r>
              <a:rPr lang="es-ES" sz="1400" dirty="0" err="1">
                <a:solidFill>
                  <a:srgbClr val="6243A4"/>
                </a:solidFill>
                <a:latin typeface="Poppins" pitchFamily="2" charset="77"/>
              </a:rPr>
              <a:t>least</a:t>
            </a:r>
            <a:r>
              <a:rPr lang="es-ES" sz="1400" dirty="0">
                <a:solidFill>
                  <a:srgbClr val="6243A4"/>
                </a:solidFill>
                <a:latin typeface="Poppins" pitchFamily="2" charset="77"/>
              </a:rPr>
              <a:t> </a:t>
            </a:r>
          </a:p>
          <a:p>
            <a:pPr algn="ctr"/>
            <a:r>
              <a:rPr lang="es-ES" sz="1400" b="1" dirty="0">
                <a:solidFill>
                  <a:srgbClr val="6243A4"/>
                </a:solidFill>
                <a:latin typeface="Poppins" pitchFamily="2" charset="77"/>
              </a:rPr>
              <a:t>160 </a:t>
            </a:r>
            <a:r>
              <a:rPr lang="es-ES" sz="1400" b="1" dirty="0" err="1">
                <a:solidFill>
                  <a:srgbClr val="6243A4"/>
                </a:solidFill>
                <a:latin typeface="Poppins" pitchFamily="2" charset="77"/>
              </a:rPr>
              <a:t>organizations</a:t>
            </a:r>
            <a:endParaRPr lang="es-ES" sz="1400" b="1" dirty="0">
              <a:solidFill>
                <a:srgbClr val="6243A4"/>
              </a:solidFill>
              <a:latin typeface="Poppins" pitchFamily="2" charset="77"/>
            </a:endParaRPr>
          </a:p>
          <a:p>
            <a:pPr algn="ctr"/>
            <a:r>
              <a:rPr lang="es-ES" sz="1400" dirty="0">
                <a:solidFill>
                  <a:srgbClr val="6243A4"/>
                </a:solidFill>
                <a:latin typeface="Poppins" pitchFamily="2" charset="77"/>
              </a:rPr>
              <a:t> (</a:t>
            </a:r>
            <a:r>
              <a:rPr lang="es-ES" sz="1400" dirty="0" err="1">
                <a:solidFill>
                  <a:srgbClr val="6243A4"/>
                </a:solidFill>
                <a:latin typeface="Poppins" pitchFamily="2" charset="77"/>
              </a:rPr>
              <a:t>one</a:t>
            </a:r>
            <a:r>
              <a:rPr lang="es-ES" sz="1400" dirty="0">
                <a:solidFill>
                  <a:srgbClr val="6243A4"/>
                </a:solidFill>
                <a:latin typeface="Poppins" pitchFamily="2" charset="77"/>
              </a:rPr>
              <a:t> in </a:t>
            </a:r>
            <a:r>
              <a:rPr lang="es-ES" sz="1400" dirty="0" err="1">
                <a:solidFill>
                  <a:srgbClr val="6243A4"/>
                </a:solidFill>
                <a:latin typeface="Poppins" pitchFamily="2" charset="77"/>
              </a:rPr>
              <a:t>each</a:t>
            </a:r>
            <a:r>
              <a:rPr lang="es-ES" sz="1400" dirty="0">
                <a:solidFill>
                  <a:srgbClr val="6243A4"/>
                </a:solidFill>
                <a:latin typeface="Poppins" pitchFamily="2" charset="77"/>
              </a:rPr>
              <a:t> BIO-</a:t>
            </a:r>
            <a:r>
              <a:rPr lang="es-ES" sz="1400" dirty="0" err="1">
                <a:solidFill>
                  <a:srgbClr val="6243A4"/>
                </a:solidFill>
                <a:latin typeface="Poppins" pitchFamily="2" charset="77"/>
              </a:rPr>
              <a:t>Boost</a:t>
            </a:r>
            <a:r>
              <a:rPr lang="es-ES" sz="1400" dirty="0">
                <a:solidFill>
                  <a:srgbClr val="6243A4"/>
                </a:solidFill>
                <a:latin typeface="Poppins" pitchFamily="2" charset="77"/>
              </a:rPr>
              <a:t> country)</a:t>
            </a:r>
          </a:p>
          <a:p>
            <a:pPr algn="ctr"/>
            <a:endParaRPr lang="es-PL" sz="14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D18D9C9-5B64-09E1-9164-342A122FCE13}"/>
              </a:ext>
            </a:extLst>
          </p:cNvPr>
          <p:cNvSpPr txBox="1"/>
          <p:nvPr/>
        </p:nvSpPr>
        <p:spPr>
          <a:xfrm>
            <a:off x="5495347" y="5624220"/>
            <a:ext cx="40252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solidFill>
                  <a:srgbClr val="6243A4"/>
                </a:solidFill>
                <a:latin typeface="Poppins" pitchFamily="2" charset="77"/>
              </a:rPr>
              <a:t>online </a:t>
            </a:r>
            <a:r>
              <a:rPr lang="es-ES" sz="1400" dirty="0" err="1">
                <a:solidFill>
                  <a:srgbClr val="6243A4"/>
                </a:solidFill>
                <a:latin typeface="Poppins" pitchFamily="2" charset="77"/>
              </a:rPr>
              <a:t>events</a:t>
            </a:r>
            <a:r>
              <a:rPr lang="es-ES" sz="1400" dirty="0">
                <a:solidFill>
                  <a:srgbClr val="6243A4"/>
                </a:solidFill>
                <a:latin typeface="Poppins" pitchFamily="2" charset="77"/>
              </a:rPr>
              <a:t> </a:t>
            </a:r>
          </a:p>
          <a:p>
            <a:pPr algn="ctr"/>
            <a:r>
              <a:rPr lang="es-ES" sz="1400" dirty="0" err="1">
                <a:solidFill>
                  <a:srgbClr val="6243A4"/>
                </a:solidFill>
                <a:latin typeface="Poppins" pitchFamily="2" charset="77"/>
              </a:rPr>
              <a:t>for</a:t>
            </a:r>
            <a:r>
              <a:rPr lang="es-ES" sz="1400" dirty="0">
                <a:solidFill>
                  <a:srgbClr val="6243A4"/>
                </a:solidFill>
                <a:latin typeface="Poppins" pitchFamily="2" charset="77"/>
              </a:rPr>
              <a:t> at </a:t>
            </a:r>
            <a:r>
              <a:rPr lang="es-ES" sz="1400" dirty="0" err="1">
                <a:solidFill>
                  <a:srgbClr val="6243A4"/>
                </a:solidFill>
                <a:latin typeface="Poppins" pitchFamily="2" charset="77"/>
              </a:rPr>
              <a:t>least</a:t>
            </a:r>
            <a:r>
              <a:rPr lang="es-ES" sz="1400" dirty="0">
                <a:solidFill>
                  <a:srgbClr val="6243A4"/>
                </a:solidFill>
                <a:latin typeface="Poppins" pitchFamily="2" charset="77"/>
              </a:rPr>
              <a:t> </a:t>
            </a:r>
            <a:r>
              <a:rPr lang="es-ES" sz="1400" b="1" dirty="0">
                <a:solidFill>
                  <a:srgbClr val="6243A4"/>
                </a:solidFill>
                <a:latin typeface="Poppins" pitchFamily="2" charset="77"/>
              </a:rPr>
              <a:t>210 </a:t>
            </a:r>
            <a:r>
              <a:rPr lang="es-ES" sz="1400" b="1" dirty="0" err="1">
                <a:solidFill>
                  <a:srgbClr val="6243A4"/>
                </a:solidFill>
                <a:latin typeface="Poppins" pitchFamily="2" charset="77"/>
              </a:rPr>
              <a:t>SMEs</a:t>
            </a:r>
            <a:endParaRPr lang="es-ES" sz="1400" b="1" dirty="0">
              <a:solidFill>
                <a:srgbClr val="6243A4"/>
              </a:solidFill>
              <a:latin typeface="Poppins" pitchFamily="2" charset="77"/>
            </a:endParaRPr>
          </a:p>
          <a:p>
            <a:pPr algn="ctr"/>
            <a:endParaRPr lang="es-PL" sz="14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302FA42-B0FC-F90A-BAB9-523E5108BD5B}"/>
              </a:ext>
            </a:extLst>
          </p:cNvPr>
          <p:cNvSpPr txBox="1"/>
          <p:nvPr/>
        </p:nvSpPr>
        <p:spPr>
          <a:xfrm>
            <a:off x="8201377" y="5556846"/>
            <a:ext cx="40252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dirty="0" err="1">
                <a:solidFill>
                  <a:srgbClr val="6243A4"/>
                </a:solidFill>
                <a:latin typeface="Poppins" pitchFamily="2" charset="77"/>
              </a:rPr>
              <a:t>SMEs</a:t>
            </a:r>
            <a:r>
              <a:rPr lang="es-ES" sz="1400" dirty="0">
                <a:solidFill>
                  <a:srgbClr val="6243A4"/>
                </a:solidFill>
                <a:latin typeface="Poppins" pitchFamily="2" charset="77"/>
              </a:rPr>
              <a:t> </a:t>
            </a:r>
            <a:r>
              <a:rPr lang="es-ES" sz="1400" dirty="0" err="1">
                <a:solidFill>
                  <a:srgbClr val="6243A4"/>
                </a:solidFill>
                <a:latin typeface="Poppins" pitchFamily="2" charset="77"/>
              </a:rPr>
              <a:t>supported</a:t>
            </a:r>
            <a:r>
              <a:rPr lang="es-ES" sz="1400" dirty="0">
                <a:solidFill>
                  <a:srgbClr val="6243A4"/>
                </a:solidFill>
                <a:latin typeface="Poppins" pitchFamily="2" charset="77"/>
              </a:rPr>
              <a:t> </a:t>
            </a:r>
            <a:r>
              <a:rPr lang="es-ES" sz="1400" dirty="0" err="1">
                <a:solidFill>
                  <a:srgbClr val="6243A4"/>
                </a:solidFill>
                <a:latin typeface="Poppins" pitchFamily="2" charset="77"/>
              </a:rPr>
              <a:t>by</a:t>
            </a:r>
            <a:r>
              <a:rPr lang="es-ES" sz="1400" dirty="0">
                <a:solidFill>
                  <a:srgbClr val="6243A4"/>
                </a:solidFill>
                <a:latin typeface="Poppins" pitchFamily="2" charset="77"/>
              </a:rPr>
              <a:t> </a:t>
            </a:r>
          </a:p>
          <a:p>
            <a:pPr algn="ctr"/>
            <a:r>
              <a:rPr lang="es-ES" sz="1400" dirty="0" err="1">
                <a:solidFill>
                  <a:srgbClr val="6243A4"/>
                </a:solidFill>
                <a:latin typeface="Poppins" pitchFamily="2" charset="77"/>
              </a:rPr>
              <a:t>international</a:t>
            </a:r>
            <a:r>
              <a:rPr lang="es-ES" sz="1400" dirty="0">
                <a:solidFill>
                  <a:srgbClr val="6243A4"/>
                </a:solidFill>
                <a:latin typeface="Poppins" pitchFamily="2" charset="77"/>
              </a:rPr>
              <a:t> </a:t>
            </a:r>
            <a:r>
              <a:rPr lang="es-ES" sz="1400" dirty="0" err="1">
                <a:solidFill>
                  <a:srgbClr val="6243A4"/>
                </a:solidFill>
                <a:latin typeface="Poppins" pitchFamily="2" charset="77"/>
              </a:rPr>
              <a:t>innovation</a:t>
            </a:r>
            <a:r>
              <a:rPr lang="es-ES" sz="1400" dirty="0">
                <a:solidFill>
                  <a:srgbClr val="6243A4"/>
                </a:solidFill>
                <a:latin typeface="Poppins" pitchFamily="2" charset="77"/>
              </a:rPr>
              <a:t> </a:t>
            </a:r>
          </a:p>
          <a:p>
            <a:pPr algn="ctr"/>
            <a:r>
              <a:rPr lang="es-ES" sz="1400" dirty="0" err="1">
                <a:solidFill>
                  <a:srgbClr val="6243A4"/>
                </a:solidFill>
                <a:latin typeface="Poppins" pitchFamily="2" charset="77"/>
              </a:rPr>
              <a:t>consultancy</a:t>
            </a:r>
            <a:r>
              <a:rPr lang="es-ES" sz="1400" dirty="0">
                <a:solidFill>
                  <a:srgbClr val="6243A4"/>
                </a:solidFill>
                <a:latin typeface="Poppins" pitchFamily="2" charset="77"/>
              </a:rPr>
              <a:t> </a:t>
            </a:r>
            <a:r>
              <a:rPr lang="es-ES" sz="1400" dirty="0" err="1">
                <a:solidFill>
                  <a:srgbClr val="6243A4"/>
                </a:solidFill>
                <a:latin typeface="Poppins" pitchFamily="2" charset="77"/>
              </a:rPr>
              <a:t>provided</a:t>
            </a:r>
            <a:r>
              <a:rPr lang="es-ES" sz="1400" dirty="0">
                <a:solidFill>
                  <a:srgbClr val="6243A4"/>
                </a:solidFill>
                <a:latin typeface="Poppins" pitchFamily="2" charset="77"/>
              </a:rPr>
              <a:t> </a:t>
            </a:r>
          </a:p>
          <a:p>
            <a:pPr algn="ctr"/>
            <a:r>
              <a:rPr lang="es-ES" sz="1400" dirty="0" err="1">
                <a:solidFill>
                  <a:srgbClr val="6243A4"/>
                </a:solidFill>
                <a:latin typeface="Poppins" pitchFamily="2" charset="77"/>
              </a:rPr>
              <a:t>by</a:t>
            </a:r>
            <a:r>
              <a:rPr lang="es-ES" sz="1400" dirty="0">
                <a:solidFill>
                  <a:srgbClr val="6243A4"/>
                </a:solidFill>
                <a:latin typeface="Poppins" pitchFamily="2" charset="77"/>
              </a:rPr>
              <a:t> BIO-</a:t>
            </a:r>
            <a:r>
              <a:rPr lang="es-ES" sz="1400" dirty="0" err="1">
                <a:solidFill>
                  <a:srgbClr val="6243A4"/>
                </a:solidFill>
                <a:latin typeface="Poppins" pitchFamily="2" charset="77"/>
              </a:rPr>
              <a:t>Boost</a:t>
            </a:r>
            <a:r>
              <a:rPr lang="es-ES" sz="1400" dirty="0">
                <a:solidFill>
                  <a:srgbClr val="6243A4"/>
                </a:solidFill>
                <a:latin typeface="Poppins" pitchFamily="2" charset="77"/>
              </a:rPr>
              <a:t> </a:t>
            </a:r>
            <a:r>
              <a:rPr lang="es-ES" sz="1400" dirty="0" err="1">
                <a:solidFill>
                  <a:srgbClr val="6243A4"/>
                </a:solidFill>
                <a:latin typeface="Poppins" pitchFamily="2" charset="77"/>
              </a:rPr>
              <a:t>partners</a:t>
            </a:r>
            <a:endParaRPr lang="es-ES" sz="1400" b="1" dirty="0">
              <a:solidFill>
                <a:srgbClr val="6243A4"/>
              </a:solidFill>
              <a:latin typeface="Poppins" pitchFamily="2" charset="77"/>
            </a:endParaRPr>
          </a:p>
          <a:p>
            <a:pPr algn="ctr"/>
            <a:endParaRPr lang="es-PL" sz="1400" dirty="0"/>
          </a:p>
        </p:txBody>
      </p:sp>
    </p:spTree>
    <p:extLst>
      <p:ext uri="{BB962C8B-B14F-4D97-AF65-F5344CB8AC3E}">
        <p14:creationId xmlns:p14="http://schemas.microsoft.com/office/powerpoint/2010/main" val="3475137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9D833-654F-2842-4222-A78FD53D3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08424"/>
            <a:ext cx="996696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6600" b="1" cap="all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8F2F55-7722-2807-F60E-3F6786BE67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98" y="728472"/>
            <a:ext cx="10529782" cy="302731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39A3B30-98AB-711F-61FE-6E37EC5AED5B}"/>
              </a:ext>
            </a:extLst>
          </p:cNvPr>
          <p:cNvSpPr txBox="1"/>
          <p:nvPr/>
        </p:nvSpPr>
        <p:spPr>
          <a:xfrm>
            <a:off x="1796243" y="4742676"/>
            <a:ext cx="83290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-1" normalizeH="0" baseline="0" noProof="0" dirty="0">
                <a:ln>
                  <a:noFill/>
                </a:ln>
                <a:solidFill>
                  <a:srgbClr val="6243A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BIO-</a:t>
            </a:r>
            <a:r>
              <a:rPr kumimoji="0" lang="es-ES" sz="4000" b="1" i="0" u="none" strike="noStrike" kern="1200" cap="none" spc="-1" normalizeH="0" baseline="0" noProof="0" dirty="0" err="1">
                <a:ln>
                  <a:noFill/>
                </a:ln>
                <a:solidFill>
                  <a:srgbClr val="6243A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Boost</a:t>
            </a:r>
            <a:r>
              <a:rPr kumimoji="0" lang="es-ES" sz="4000" b="1" i="0" u="none" strike="noStrike" kern="1200" cap="none" spc="-1" normalizeH="0" baseline="0" noProof="0" dirty="0">
                <a:ln>
                  <a:noFill/>
                </a:ln>
                <a:solidFill>
                  <a:srgbClr val="6243A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-1" normalizeH="0" baseline="0" noProof="0" dirty="0" err="1">
                <a:ln>
                  <a:noFill/>
                </a:ln>
                <a:solidFill>
                  <a:srgbClr val="6243A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consortium</a:t>
            </a:r>
            <a:endParaRPr kumimoji="0" lang="es-ES" sz="4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BE7EC82-EC40-B01B-12AE-262D3C6C0EC1}"/>
              </a:ext>
            </a:extLst>
          </p:cNvPr>
          <p:cNvSpPr txBox="1"/>
          <p:nvPr/>
        </p:nvSpPr>
        <p:spPr>
          <a:xfrm>
            <a:off x="7668495" y="5661648"/>
            <a:ext cx="40761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Granada, 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Spain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F8560D3-96AD-1A28-6D10-CE481BC47F17}"/>
              </a:ext>
            </a:extLst>
          </p:cNvPr>
          <p:cNvSpPr txBox="1"/>
          <p:nvPr/>
        </p:nvSpPr>
        <p:spPr>
          <a:xfrm>
            <a:off x="1978660" y="5661648"/>
            <a:ext cx="40761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27 June 2023</a:t>
            </a:r>
          </a:p>
        </p:txBody>
      </p:sp>
    </p:spTree>
    <p:extLst>
      <p:ext uri="{BB962C8B-B14F-4D97-AF65-F5344CB8AC3E}">
        <p14:creationId xmlns:p14="http://schemas.microsoft.com/office/powerpoint/2010/main" val="2536097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A3DFD01-B2C7-E834-1EE8-03E5F32C14DF}"/>
              </a:ext>
            </a:extLst>
          </p:cNvPr>
          <p:cNvSpPr txBox="1"/>
          <p:nvPr/>
        </p:nvSpPr>
        <p:spPr>
          <a:xfrm>
            <a:off x="7554439" y="1545728"/>
            <a:ext cx="40494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s-ES" dirty="0"/>
            </a:br>
            <a:br>
              <a:rPr lang="es-ES" dirty="0"/>
            </a:br>
            <a:endParaRPr lang="es-PL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09488501-BEC3-0348-24A2-5B4495069EFB}"/>
              </a:ext>
            </a:extLst>
          </p:cNvPr>
          <p:cNvSpPr txBox="1">
            <a:spLocks/>
          </p:cNvSpPr>
          <p:nvPr/>
        </p:nvSpPr>
        <p:spPr>
          <a:xfrm>
            <a:off x="588075" y="49603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L" b="1" dirty="0">
                <a:solidFill>
                  <a:srgbClr val="624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partners</a:t>
            </a:r>
          </a:p>
        </p:txBody>
      </p:sp>
      <p:pic>
        <p:nvPicPr>
          <p:cNvPr id="10" name="Picture 2" descr="bioboost-logo">
            <a:extLst>
              <a:ext uri="{FF2B5EF4-FFF2-40B4-BE49-F238E27FC236}">
                <a16:creationId xmlns:a16="http://schemas.microsoft.com/office/drawing/2014/main" id="{711842B2-472F-B3FF-E6A3-F8FA33928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236" y="279193"/>
            <a:ext cx="1391515" cy="49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Free printable maps of Europe">
            <a:extLst>
              <a:ext uri="{FF2B5EF4-FFF2-40B4-BE49-F238E27FC236}">
                <a16:creationId xmlns:a16="http://schemas.microsoft.com/office/drawing/2014/main" id="{D7CC6FC2-3A95-C3A8-D64E-5BE1DE8B61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t="2382" r="15115"/>
          <a:stretch/>
        </p:blipFill>
        <p:spPr bwMode="auto">
          <a:xfrm>
            <a:off x="6313533" y="1204331"/>
            <a:ext cx="5445080" cy="51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áfico 6" descr="Traje de diamantes con relleno sólido">
            <a:extLst>
              <a:ext uri="{FF2B5EF4-FFF2-40B4-BE49-F238E27FC236}">
                <a16:creationId xmlns:a16="http://schemas.microsoft.com/office/drawing/2014/main" id="{B91F5E08-C9FF-4469-00FE-B54A32F87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9003" y="5455493"/>
            <a:ext cx="473572" cy="473572"/>
          </a:xfrm>
          <a:prstGeom prst="rect">
            <a:avLst/>
          </a:prstGeom>
        </p:spPr>
      </p:pic>
      <p:pic>
        <p:nvPicPr>
          <p:cNvPr id="8" name="Gráfico 7" descr="Traje de diamantes con relleno sólido">
            <a:extLst>
              <a:ext uri="{FF2B5EF4-FFF2-40B4-BE49-F238E27FC236}">
                <a16:creationId xmlns:a16="http://schemas.microsoft.com/office/drawing/2014/main" id="{8EC5D16E-6E80-5B9A-331B-C6EC9F2C2A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84795" y="4036778"/>
            <a:ext cx="473572" cy="473572"/>
          </a:xfrm>
          <a:prstGeom prst="rect">
            <a:avLst/>
          </a:prstGeom>
        </p:spPr>
      </p:pic>
      <p:pic>
        <p:nvPicPr>
          <p:cNvPr id="11" name="Gráfico 10" descr="Traje de diamantes con relleno sólido">
            <a:extLst>
              <a:ext uri="{FF2B5EF4-FFF2-40B4-BE49-F238E27FC236}">
                <a16:creationId xmlns:a16="http://schemas.microsoft.com/office/drawing/2014/main" id="{A76BCABF-BB0D-84CE-0358-0F3631C604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4430" y="3145458"/>
            <a:ext cx="473572" cy="473572"/>
          </a:xfrm>
          <a:prstGeom prst="rect">
            <a:avLst/>
          </a:prstGeom>
        </p:spPr>
      </p:pic>
      <p:pic>
        <p:nvPicPr>
          <p:cNvPr id="12" name="Gráfico 11" descr="Traje de diamantes con relleno sólido">
            <a:extLst>
              <a:ext uri="{FF2B5EF4-FFF2-40B4-BE49-F238E27FC236}">
                <a16:creationId xmlns:a16="http://schemas.microsoft.com/office/drawing/2014/main" id="{7BFE722F-43F3-DEA9-0FCE-186A909B38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71704" y="3799992"/>
            <a:ext cx="473572" cy="473572"/>
          </a:xfrm>
          <a:prstGeom prst="rect">
            <a:avLst/>
          </a:prstGeom>
        </p:spPr>
      </p:pic>
      <p:pic>
        <p:nvPicPr>
          <p:cNvPr id="13" name="Gráfico 12" descr="Traje de diamantes con relleno sólido">
            <a:extLst>
              <a:ext uri="{FF2B5EF4-FFF2-40B4-BE49-F238E27FC236}">
                <a16:creationId xmlns:a16="http://schemas.microsoft.com/office/drawing/2014/main" id="{24973A91-DAEC-1200-E5C2-77E05E5C3A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71704" y="2908672"/>
            <a:ext cx="473572" cy="473572"/>
          </a:xfrm>
          <a:prstGeom prst="rect">
            <a:avLst/>
          </a:prstGeom>
        </p:spPr>
      </p:pic>
      <p:pic>
        <p:nvPicPr>
          <p:cNvPr id="14" name="Gráfico 13" descr="Traje de diamantes con relleno sólido">
            <a:extLst>
              <a:ext uri="{FF2B5EF4-FFF2-40B4-BE49-F238E27FC236}">
                <a16:creationId xmlns:a16="http://schemas.microsoft.com/office/drawing/2014/main" id="{69EF358A-47B3-80D6-2C65-BA3E82E1BC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08828" y="1632868"/>
            <a:ext cx="473572" cy="473572"/>
          </a:xfrm>
          <a:prstGeom prst="rect">
            <a:avLst/>
          </a:prstGeom>
        </p:spPr>
      </p:pic>
      <p:pic>
        <p:nvPicPr>
          <p:cNvPr id="15" name="Gráfico 14" descr="Traje de diamantes con relleno sólido">
            <a:extLst>
              <a:ext uri="{FF2B5EF4-FFF2-40B4-BE49-F238E27FC236}">
                <a16:creationId xmlns:a16="http://schemas.microsoft.com/office/drawing/2014/main" id="{A15657CD-D79D-7E8C-B81B-BECECE0FD7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98132" y="4342656"/>
            <a:ext cx="473572" cy="473572"/>
          </a:xfrm>
          <a:prstGeom prst="rect">
            <a:avLst/>
          </a:prstGeom>
        </p:spPr>
      </p:pic>
      <p:sp>
        <p:nvSpPr>
          <p:cNvPr id="21" name="Título 1">
            <a:extLst>
              <a:ext uri="{FF2B5EF4-FFF2-40B4-BE49-F238E27FC236}">
                <a16:creationId xmlns:a16="http://schemas.microsoft.com/office/drawing/2014/main" id="{E38C6295-FB04-B507-07F5-825277BF4136}"/>
              </a:ext>
            </a:extLst>
          </p:cNvPr>
          <p:cNvSpPr txBox="1">
            <a:spLocks/>
          </p:cNvSpPr>
          <p:nvPr/>
        </p:nvSpPr>
        <p:spPr>
          <a:xfrm>
            <a:off x="791291" y="1521334"/>
            <a:ext cx="6602740" cy="25842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L" sz="2000" b="1" dirty="0">
                <a:solidFill>
                  <a:srgbClr val="624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cluster, business innovation and public financing organizations from 7 European countries:</a:t>
            </a:r>
          </a:p>
          <a:p>
            <a:endParaRPr lang="es-PL" sz="2000" b="1" dirty="0">
              <a:solidFill>
                <a:srgbClr val="6243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s-PL" sz="1800" dirty="0">
                <a:solidFill>
                  <a:srgbClr val="624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Denmark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PL" sz="1800" dirty="0">
                <a:solidFill>
                  <a:srgbClr val="624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PL" sz="1800" dirty="0">
                <a:solidFill>
                  <a:srgbClr val="624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PL" sz="1800" dirty="0">
                <a:solidFill>
                  <a:srgbClr val="624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Spain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PL" sz="1800" dirty="0">
                <a:solidFill>
                  <a:srgbClr val="624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Poland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PL" sz="1800" dirty="0">
                <a:solidFill>
                  <a:srgbClr val="624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Slovenia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PL" sz="1800" dirty="0">
                <a:solidFill>
                  <a:srgbClr val="6243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Lithuania</a:t>
            </a:r>
            <a:endParaRPr lang="es-PL" sz="2400" dirty="0">
              <a:solidFill>
                <a:srgbClr val="6243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n 2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48912161-320E-6012-7E32-3AA38213DB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96" y="4296329"/>
            <a:ext cx="5341306" cy="216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65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od &amp; Bio Cluster Denmark">
            <a:extLst>
              <a:ext uri="{FF2B5EF4-FFF2-40B4-BE49-F238E27FC236}">
                <a16:creationId xmlns:a16="http://schemas.microsoft.com/office/drawing/2014/main" id="{4ECA0F20-6185-D766-FA5E-1EE3BBAE9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383" y="2561584"/>
            <a:ext cx="5753534" cy="164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D5635F89-DC14-015D-E20D-FF813F16FD57}"/>
              </a:ext>
            </a:extLst>
          </p:cNvPr>
          <p:cNvSpPr/>
          <p:nvPr/>
        </p:nvSpPr>
        <p:spPr>
          <a:xfrm>
            <a:off x="85492" y="4726722"/>
            <a:ext cx="12021016" cy="19808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L"/>
          </a:p>
        </p:txBody>
      </p:sp>
      <p:pic>
        <p:nvPicPr>
          <p:cNvPr id="5" name="Picture 2" descr="bioboost-logo">
            <a:extLst>
              <a:ext uri="{FF2B5EF4-FFF2-40B4-BE49-F238E27FC236}">
                <a16:creationId xmlns:a16="http://schemas.microsoft.com/office/drawing/2014/main" id="{0D80E14C-1206-D80A-E315-ADBC1F909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98" y="2790498"/>
            <a:ext cx="3349656" cy="118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656A10D6-C871-7B84-2FAD-0715D01845B9}"/>
              </a:ext>
            </a:extLst>
          </p:cNvPr>
          <p:cNvSpPr/>
          <p:nvPr/>
        </p:nvSpPr>
        <p:spPr>
          <a:xfrm>
            <a:off x="0" y="184204"/>
            <a:ext cx="12021017" cy="19808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L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379D425A-E021-9C9B-12C9-B61BD53FDFA0}"/>
              </a:ext>
            </a:extLst>
          </p:cNvPr>
          <p:cNvSpPr txBox="1">
            <a:spLocks/>
          </p:cNvSpPr>
          <p:nvPr/>
        </p:nvSpPr>
        <p:spPr>
          <a:xfrm>
            <a:off x="394583" y="51182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coordinator 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5C1E0E9F-2E9D-5ADD-FC36-703F706E7FA5}"/>
              </a:ext>
            </a:extLst>
          </p:cNvPr>
          <p:cNvSpPr txBox="1">
            <a:spLocks/>
          </p:cNvSpPr>
          <p:nvPr/>
        </p:nvSpPr>
        <p:spPr>
          <a:xfrm>
            <a:off x="10235539" y="1597403"/>
            <a:ext cx="1560597" cy="3677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P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Denmark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AABBFADB-8F45-0A72-8B5A-3A6775DFF5D0}"/>
              </a:ext>
            </a:extLst>
          </p:cNvPr>
          <p:cNvSpPr txBox="1">
            <a:spLocks/>
          </p:cNvSpPr>
          <p:nvPr/>
        </p:nvSpPr>
        <p:spPr>
          <a:xfrm>
            <a:off x="7172325" y="5149518"/>
            <a:ext cx="13747659" cy="15580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8000" i="1" dirty="0">
                <a:solidFill>
                  <a:schemeClr val="bg1"/>
                </a:solidFill>
                <a:latin typeface="Rastanty Cortez" panose="020F0502020204030204" pitchFamily="34" charset="0"/>
                <a:cs typeface="Rastanty Cortez" panose="020F0502020204030204" pitchFamily="34" charset="0"/>
              </a:rPr>
              <a:t>Conny </a:t>
            </a:r>
            <a:r>
              <a:rPr lang="es-ES" sz="8000" i="1" dirty="0" err="1">
                <a:solidFill>
                  <a:schemeClr val="bg1"/>
                </a:solidFill>
                <a:latin typeface="Rastanty Cortez" panose="020F0502020204030204" pitchFamily="34" charset="0"/>
                <a:cs typeface="Rastanty Cortez" panose="020F0502020204030204" pitchFamily="34" charset="0"/>
              </a:rPr>
              <a:t>Hanghøj</a:t>
            </a:r>
            <a:endParaRPr lang="es-ES" sz="8000" i="1" dirty="0">
              <a:solidFill>
                <a:schemeClr val="bg1"/>
              </a:solidFill>
              <a:latin typeface="Rastanty Cortez" panose="020F0502020204030204" pitchFamily="34" charset="0"/>
              <a:cs typeface="Rastanty Cortez" panose="020F0502020204030204" pitchFamily="34" charset="0"/>
            </a:endParaRPr>
          </a:p>
        </p:txBody>
      </p:sp>
      <p:pic>
        <p:nvPicPr>
          <p:cNvPr id="21" name="Picture 2" descr="Free printable maps of Europe">
            <a:extLst>
              <a:ext uri="{FF2B5EF4-FFF2-40B4-BE49-F238E27FC236}">
                <a16:creationId xmlns:a16="http://schemas.microsoft.com/office/drawing/2014/main" id="{092152C0-5337-A3A9-88D6-DE329F336A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t="2382" r="15115"/>
          <a:stretch/>
        </p:blipFill>
        <p:spPr bwMode="auto">
          <a:xfrm>
            <a:off x="10589444" y="428920"/>
            <a:ext cx="1207973" cy="113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2033DACE-7849-D457-FDE9-CE86FB5C8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47" y="6093224"/>
            <a:ext cx="624465" cy="42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95699F5F-9A74-0BC0-D9CD-F35FD7F78ED6}"/>
              </a:ext>
            </a:extLst>
          </p:cNvPr>
          <p:cNvSpPr txBox="1"/>
          <p:nvPr/>
        </p:nvSpPr>
        <p:spPr>
          <a:xfrm>
            <a:off x="1025912" y="6148839"/>
            <a:ext cx="10577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The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BIO-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Boost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project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has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received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funding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from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the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European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Union’s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</a:p>
          <a:p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Horizon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Europe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coordination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and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support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action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under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grant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agreement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No 101096150</a:t>
            </a:r>
            <a:r>
              <a:rPr lang="es-ES" sz="700" b="0" i="0" u="none" strike="noStrike" dirty="0">
                <a:solidFill>
                  <a:schemeClr val="bg1"/>
                </a:solidFill>
                <a:effectLst/>
                <a:latin typeface="Poppins" pitchFamily="2" charset="77"/>
              </a:rPr>
              <a:t>.</a:t>
            </a:r>
            <a:endParaRPr lang="es-PL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6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D5635F89-DC14-015D-E20D-FF813F16FD57}"/>
              </a:ext>
            </a:extLst>
          </p:cNvPr>
          <p:cNvSpPr/>
          <p:nvPr/>
        </p:nvSpPr>
        <p:spPr>
          <a:xfrm>
            <a:off x="85492" y="4726722"/>
            <a:ext cx="12021016" cy="19808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L"/>
          </a:p>
        </p:txBody>
      </p:sp>
      <p:pic>
        <p:nvPicPr>
          <p:cNvPr id="5" name="Picture 2" descr="bioboost-logo">
            <a:extLst>
              <a:ext uri="{FF2B5EF4-FFF2-40B4-BE49-F238E27FC236}">
                <a16:creationId xmlns:a16="http://schemas.microsoft.com/office/drawing/2014/main" id="{0D80E14C-1206-D80A-E315-ADBC1F909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98" y="2790498"/>
            <a:ext cx="3349656" cy="118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656A10D6-C871-7B84-2FAD-0715D01845B9}"/>
              </a:ext>
            </a:extLst>
          </p:cNvPr>
          <p:cNvSpPr/>
          <p:nvPr/>
        </p:nvSpPr>
        <p:spPr>
          <a:xfrm>
            <a:off x="0" y="125324"/>
            <a:ext cx="12021017" cy="19808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L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379D425A-E021-9C9B-12C9-B61BD53FDFA0}"/>
              </a:ext>
            </a:extLst>
          </p:cNvPr>
          <p:cNvSpPr txBox="1">
            <a:spLocks/>
          </p:cNvSpPr>
          <p:nvPr/>
        </p:nvSpPr>
        <p:spPr>
          <a:xfrm>
            <a:off x="394583" y="67179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partner</a:t>
            </a:r>
          </a:p>
        </p:txBody>
      </p:sp>
      <p:pic>
        <p:nvPicPr>
          <p:cNvPr id="7170" name="Picture 2" descr="Innovation Consulting – Sustainable Innovations">
            <a:extLst>
              <a:ext uri="{FF2B5EF4-FFF2-40B4-BE49-F238E27FC236}">
                <a16:creationId xmlns:a16="http://schemas.microsoft.com/office/drawing/2014/main" id="{658C99D2-8362-6AAB-0F19-8C7DE00AF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908" y="2856319"/>
            <a:ext cx="4122743" cy="141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9446D66-96ED-0038-B7B8-AFAD8816357F}"/>
              </a:ext>
            </a:extLst>
          </p:cNvPr>
          <p:cNvSpPr txBox="1">
            <a:spLocks/>
          </p:cNvSpPr>
          <p:nvPr/>
        </p:nvSpPr>
        <p:spPr>
          <a:xfrm>
            <a:off x="6903761" y="5027745"/>
            <a:ext cx="13747659" cy="15580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8000" i="1" dirty="0">
                <a:solidFill>
                  <a:schemeClr val="bg1"/>
                </a:solidFill>
                <a:latin typeface="Rastanty Cortez" panose="020F0502020204030204" pitchFamily="34" charset="0"/>
                <a:cs typeface="Rastanty Cortez" panose="020F0502020204030204" pitchFamily="34" charset="0"/>
              </a:rPr>
              <a:t>Katarzyna </a:t>
            </a:r>
            <a:r>
              <a:rPr lang="es-ES" sz="8000" i="1" dirty="0" err="1">
                <a:solidFill>
                  <a:schemeClr val="bg1"/>
                </a:solidFill>
                <a:latin typeface="Rastanty Cortez" panose="020F0502020204030204" pitchFamily="34" charset="0"/>
                <a:cs typeface="Rastanty Cortez" panose="020F0502020204030204" pitchFamily="34" charset="0"/>
              </a:rPr>
              <a:t>Kowalska</a:t>
            </a:r>
            <a:endParaRPr lang="es-ES" sz="8000" i="1" dirty="0">
              <a:solidFill>
                <a:schemeClr val="bg1"/>
              </a:solidFill>
              <a:latin typeface="Rastanty Cortez" panose="020F0502020204030204" pitchFamily="34" charset="0"/>
              <a:cs typeface="Rastanty Cortez" panose="020F050202020403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2770BEF-4F2A-E6D3-BC34-79EDFAF3C8A0}"/>
              </a:ext>
            </a:extLst>
          </p:cNvPr>
          <p:cNvSpPr txBox="1">
            <a:spLocks/>
          </p:cNvSpPr>
          <p:nvPr/>
        </p:nvSpPr>
        <p:spPr>
          <a:xfrm>
            <a:off x="10235539" y="1597403"/>
            <a:ext cx="1560597" cy="3677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P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Poland</a:t>
            </a:r>
          </a:p>
        </p:txBody>
      </p:sp>
      <p:pic>
        <p:nvPicPr>
          <p:cNvPr id="6" name="Picture 2" descr="Free printable maps of Europe">
            <a:extLst>
              <a:ext uri="{FF2B5EF4-FFF2-40B4-BE49-F238E27FC236}">
                <a16:creationId xmlns:a16="http://schemas.microsoft.com/office/drawing/2014/main" id="{9F01FB65-D99A-D1F6-D159-8A0711D5E9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t="2382" r="15115"/>
          <a:stretch/>
        </p:blipFill>
        <p:spPr bwMode="auto">
          <a:xfrm>
            <a:off x="10589444" y="428920"/>
            <a:ext cx="1207973" cy="113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3564BCC-238B-9956-13EA-6CA0C5A66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47" y="6093224"/>
            <a:ext cx="624465" cy="42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16033F4-EB98-73D1-8493-33CDE762B9AC}"/>
              </a:ext>
            </a:extLst>
          </p:cNvPr>
          <p:cNvSpPr txBox="1"/>
          <p:nvPr/>
        </p:nvSpPr>
        <p:spPr>
          <a:xfrm>
            <a:off x="1025912" y="6148839"/>
            <a:ext cx="10577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The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BIO-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Boost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project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has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received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funding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from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the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European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Union’s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</a:p>
          <a:p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Horizon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Europe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coordination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and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support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action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under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grant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ES" sz="800" spc="-1" dirty="0" err="1">
                <a:solidFill>
                  <a:schemeClr val="bg1"/>
                </a:solidFill>
                <a:latin typeface="Arial"/>
              </a:rPr>
              <a:t>agreement</a:t>
            </a:r>
            <a:r>
              <a:rPr lang="es-ES" sz="800" spc="-1" dirty="0">
                <a:solidFill>
                  <a:schemeClr val="bg1"/>
                </a:solidFill>
                <a:latin typeface="Arial"/>
              </a:rPr>
              <a:t> No 101096150</a:t>
            </a:r>
            <a:r>
              <a:rPr lang="es-ES" sz="700" b="0" i="0" u="none" strike="noStrike" dirty="0">
                <a:solidFill>
                  <a:schemeClr val="bg1"/>
                </a:solidFill>
                <a:effectLst/>
                <a:latin typeface="Poppins" pitchFamily="2" charset="77"/>
              </a:rPr>
              <a:t>.</a:t>
            </a:r>
            <a:endParaRPr lang="es-PL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941799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cd96cd9-0c77-44e8-b133-56f49bc078ea" xsi:nil="true"/>
    <lcf76f155ced4ddcb4097134ff3c332f xmlns="70bae2a1-b54a-4ba4-892b-93bfa26195f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B017CFC8BC5C4CAD71B81C02937A2C" ma:contentTypeVersion="17" ma:contentTypeDescription="Create a new document." ma:contentTypeScope="" ma:versionID="a0a48d669168074aa878f1d733c29094">
  <xsd:schema xmlns:xsd="http://www.w3.org/2001/XMLSchema" xmlns:xs="http://www.w3.org/2001/XMLSchema" xmlns:p="http://schemas.microsoft.com/office/2006/metadata/properties" xmlns:ns2="70bae2a1-b54a-4ba4-892b-93bfa26195f9" xmlns:ns3="3cd96cd9-0c77-44e8-b133-56f49bc078ea" targetNamespace="http://schemas.microsoft.com/office/2006/metadata/properties" ma:root="true" ma:fieldsID="cd1c868de3b28ce7ada74de3d920b96d" ns2:_="" ns3:_="">
    <xsd:import namespace="70bae2a1-b54a-4ba4-892b-93bfa26195f9"/>
    <xsd:import namespace="3cd96cd9-0c77-44e8-b133-56f49bc078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bae2a1-b54a-4ba4-892b-93bfa26195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eb5b6c3-8610-404f-9325-f4021631c34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d96cd9-0c77-44e8-b133-56f49bc078e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44156ae-931a-400d-b26f-7e3880ec0532}" ma:internalName="TaxCatchAll" ma:showField="CatchAllData" ma:web="3cd96cd9-0c77-44e8-b133-56f49bc078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863D79-51A4-42A5-8E30-E9BC4EAEF7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DF1F73-29BA-4BEB-86B5-0552E8DC024D}">
  <ds:schemaRefs>
    <ds:schemaRef ds:uri="http://schemas.microsoft.com/office/2006/metadata/properties"/>
    <ds:schemaRef ds:uri="http://schemas.microsoft.com/office/infopath/2007/PartnerControls"/>
    <ds:schemaRef ds:uri="cab28ffb-36a1-4d54-bfec-ed046554966d"/>
    <ds:schemaRef ds:uri="2d654380-c4ef-4319-a26e-1d2f45745b90"/>
    <ds:schemaRef ds:uri="3cd96cd9-0c77-44e8-b133-56f49bc078ea"/>
    <ds:schemaRef ds:uri="70bae2a1-b54a-4ba4-892b-93bfa26195f9"/>
  </ds:schemaRefs>
</ds:datastoreItem>
</file>

<file path=customXml/itemProps3.xml><?xml version="1.0" encoding="utf-8"?>
<ds:datastoreItem xmlns:ds="http://schemas.openxmlformats.org/officeDocument/2006/customXml" ds:itemID="{EE0B9982-7D32-4939-8742-CD8DEFF273F6}"/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24</TotalTime>
  <Words>546</Words>
  <Application>Microsoft Office PowerPoint</Application>
  <PresentationFormat>Widescreen</PresentationFormat>
  <Paragraphs>102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Corbel</vt:lpstr>
      <vt:lpstr>Poppins</vt:lpstr>
      <vt:lpstr>Rastanty Cortez</vt:lpstr>
      <vt:lpstr>Wingdings</vt:lpstr>
      <vt:lpstr>Basis</vt:lpstr>
      <vt:lpstr>PowerPoint Presentation</vt:lpstr>
      <vt:lpstr>TITLE  Subtitle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Overview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 Subtitle</dc:title>
  <dc:creator>Darja Kukovic [ITC]</dc:creator>
  <cp:lastModifiedBy>Darja Kukovic [ITC]</cp:lastModifiedBy>
  <cp:revision>10</cp:revision>
  <dcterms:created xsi:type="dcterms:W3CDTF">2023-02-23T08:09:50Z</dcterms:created>
  <dcterms:modified xsi:type="dcterms:W3CDTF">2023-07-07T18:28:03Z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0x010100D71CCFCEFEFA3145808192F62E6E7F19</vt:lpwstr>
  </property>
  <property fmtid="{D5CDD505-2E9C-101B-9397-08002B2CF9AE}" pid="3" name="MediaServiceImageTags">
    <vt:lpwstr/>
  </property>
</Properties>
</file>